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8" r:id="rId4"/>
    <p:sldMasterId id="2147483711" r:id="rId5"/>
    <p:sldMasterId id="2147483719" r:id="rId6"/>
  </p:sldMasterIdLst>
  <p:notesMasterIdLst>
    <p:notesMasterId r:id="rId23"/>
  </p:notesMasterIdLst>
  <p:handoutMasterIdLst>
    <p:handoutMasterId r:id="rId24"/>
  </p:handoutMasterIdLst>
  <p:sldIdLst>
    <p:sldId id="483" r:id="rId7"/>
    <p:sldId id="426" r:id="rId8"/>
    <p:sldId id="761" r:id="rId9"/>
    <p:sldId id="779" r:id="rId10"/>
    <p:sldId id="780" r:id="rId11"/>
    <p:sldId id="781" r:id="rId12"/>
    <p:sldId id="782" r:id="rId13"/>
    <p:sldId id="783" r:id="rId14"/>
    <p:sldId id="784" r:id="rId15"/>
    <p:sldId id="785" r:id="rId16"/>
    <p:sldId id="786" r:id="rId17"/>
    <p:sldId id="787" r:id="rId18"/>
    <p:sldId id="788" r:id="rId19"/>
    <p:sldId id="789" r:id="rId20"/>
    <p:sldId id="790" r:id="rId21"/>
    <p:sldId id="542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A9797-02C9-4ECC-A2FB-40BD6E96A285}" v="11" dt="2022-11-15T05:29:00.616"/>
  </p1510:revLst>
</p1510:revInfo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7" autoAdjust="0"/>
    <p:restoredTop sz="58926" autoAdjust="0"/>
  </p:normalViewPr>
  <p:slideViewPr>
    <p:cSldViewPr snapToGrid="0" snapToObjects="1" showGuides="1">
      <p:cViewPr varScale="1">
        <p:scale>
          <a:sx n="125" d="100"/>
          <a:sy n="125" d="100"/>
        </p:scale>
        <p:origin x="774" y="102"/>
      </p:cViewPr>
      <p:guideLst>
        <p:guide orient="horz" pos="1597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3" d="100"/>
          <a:sy n="63" d="100"/>
        </p:scale>
        <p:origin x="313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Поляков Николай Александрович" userId="b391380f-c6ea-42f5-9e35-42d29d8598b9" providerId="ADAL" clId="{014A9797-02C9-4ECC-A2FB-40BD6E96A285}"/>
    <pc:docChg chg="undo redo custSel addSld modSld">
      <pc:chgData name="Поляков Николай Александрович" userId="b391380f-c6ea-42f5-9e35-42d29d8598b9" providerId="ADAL" clId="{014A9797-02C9-4ECC-A2FB-40BD6E96A285}" dt="2022-11-15T05:29:55.202" v="178" actId="20577"/>
      <pc:docMkLst>
        <pc:docMk/>
      </pc:docMkLst>
      <pc:sldChg chg="modSp mod">
        <pc:chgData name="Поляков Николай Александрович" userId="b391380f-c6ea-42f5-9e35-42d29d8598b9" providerId="ADAL" clId="{014A9797-02C9-4ECC-A2FB-40BD6E96A285}" dt="2022-11-15T04:25:38.737" v="170" actId="20577"/>
        <pc:sldMkLst>
          <pc:docMk/>
          <pc:sldMk cId="3456362715" sldId="426"/>
        </pc:sldMkLst>
        <pc:spChg chg="mod">
          <ac:chgData name="Поляков Николай Александрович" userId="b391380f-c6ea-42f5-9e35-42d29d8598b9" providerId="ADAL" clId="{014A9797-02C9-4ECC-A2FB-40BD6E96A285}" dt="2022-11-15T04:25:38.737" v="170" actId="20577"/>
          <ac:spMkLst>
            <pc:docMk/>
            <pc:sldMk cId="3456362715" sldId="426"/>
            <ac:spMk id="6" creationId="{371C3E47-96EB-463C-8F18-70D422E149F2}"/>
          </ac:spMkLst>
        </pc:spChg>
      </pc:sldChg>
      <pc:sldChg chg="modNotesTx">
        <pc:chgData name="Поляков Николай Александрович" userId="b391380f-c6ea-42f5-9e35-42d29d8598b9" providerId="ADAL" clId="{014A9797-02C9-4ECC-A2FB-40BD6E96A285}" dt="2022-11-15T04:23:17.618" v="156" actId="20577"/>
        <pc:sldMkLst>
          <pc:docMk/>
          <pc:sldMk cId="788419153" sldId="483"/>
        </pc:sldMkLst>
      </pc:sldChg>
      <pc:sldChg chg="delSp mod">
        <pc:chgData name="Поляков Николай Александрович" userId="b391380f-c6ea-42f5-9e35-42d29d8598b9" providerId="ADAL" clId="{014A9797-02C9-4ECC-A2FB-40BD6E96A285}" dt="2022-11-15T03:41:43.038" v="11" actId="478"/>
        <pc:sldMkLst>
          <pc:docMk/>
          <pc:sldMk cId="2821190635" sldId="761"/>
        </pc:sldMkLst>
        <pc:spChg chg="del">
          <ac:chgData name="Поляков Николай Александрович" userId="b391380f-c6ea-42f5-9e35-42d29d8598b9" providerId="ADAL" clId="{014A9797-02C9-4ECC-A2FB-40BD6E96A285}" dt="2022-11-15T03:41:43.038" v="11" actId="478"/>
          <ac:spMkLst>
            <pc:docMk/>
            <pc:sldMk cId="2821190635" sldId="761"/>
            <ac:spMk id="7" creationId="{D163F06A-EB44-48D1-99BE-B219A5D9E9C1}"/>
          </ac:spMkLst>
        </pc:spChg>
      </pc:sldChg>
      <pc:sldChg chg="delSp mod">
        <pc:chgData name="Поляков Николай Александрович" userId="b391380f-c6ea-42f5-9e35-42d29d8598b9" providerId="ADAL" clId="{014A9797-02C9-4ECC-A2FB-40BD6E96A285}" dt="2022-11-15T03:41:37.534" v="10" actId="478"/>
        <pc:sldMkLst>
          <pc:docMk/>
          <pc:sldMk cId="1036754403" sldId="779"/>
        </pc:sldMkLst>
        <pc:spChg chg="del">
          <ac:chgData name="Поляков Николай Александрович" userId="b391380f-c6ea-42f5-9e35-42d29d8598b9" providerId="ADAL" clId="{014A9797-02C9-4ECC-A2FB-40BD6E96A285}" dt="2022-11-15T03:41:37.534" v="10" actId="478"/>
          <ac:spMkLst>
            <pc:docMk/>
            <pc:sldMk cId="1036754403" sldId="779"/>
            <ac:spMk id="7" creationId="{D163F06A-EB44-48D1-99BE-B219A5D9E9C1}"/>
          </ac:spMkLst>
        </pc:spChg>
      </pc:sldChg>
      <pc:sldChg chg="delSp modSp mod">
        <pc:chgData name="Поляков Николай Александрович" userId="b391380f-c6ea-42f5-9e35-42d29d8598b9" providerId="ADAL" clId="{014A9797-02C9-4ECC-A2FB-40BD6E96A285}" dt="2022-11-15T03:43:15.117" v="58" actId="14100"/>
        <pc:sldMkLst>
          <pc:docMk/>
          <pc:sldMk cId="2570124674" sldId="780"/>
        </pc:sldMkLst>
        <pc:spChg chg="del">
          <ac:chgData name="Поляков Николай Александрович" userId="b391380f-c6ea-42f5-9e35-42d29d8598b9" providerId="ADAL" clId="{014A9797-02C9-4ECC-A2FB-40BD6E96A285}" dt="2022-11-15T03:41:36.247" v="9" actId="478"/>
          <ac:spMkLst>
            <pc:docMk/>
            <pc:sldMk cId="2570124674" sldId="780"/>
            <ac:spMk id="7" creationId="{D163F06A-EB44-48D1-99BE-B219A5D9E9C1}"/>
          </ac:spMkLst>
        </pc:spChg>
        <pc:spChg chg="mod">
          <ac:chgData name="Поляков Николай Александрович" userId="b391380f-c6ea-42f5-9e35-42d29d8598b9" providerId="ADAL" clId="{014A9797-02C9-4ECC-A2FB-40BD6E96A285}" dt="2022-11-15T03:43:15.117" v="58" actId="14100"/>
          <ac:spMkLst>
            <pc:docMk/>
            <pc:sldMk cId="2570124674" sldId="780"/>
            <ac:spMk id="43" creationId="{865C8A23-F660-4649-ADE7-FB9776DC7FF8}"/>
          </ac:spMkLst>
        </pc:spChg>
      </pc:sldChg>
      <pc:sldChg chg="delSp mod">
        <pc:chgData name="Поляков Николай Александрович" userId="b391380f-c6ea-42f5-9e35-42d29d8598b9" providerId="ADAL" clId="{014A9797-02C9-4ECC-A2FB-40BD6E96A285}" dt="2022-11-15T03:41:35.157" v="8" actId="478"/>
        <pc:sldMkLst>
          <pc:docMk/>
          <pc:sldMk cId="88527138" sldId="781"/>
        </pc:sldMkLst>
        <pc:spChg chg="del">
          <ac:chgData name="Поляков Николай Александрович" userId="b391380f-c6ea-42f5-9e35-42d29d8598b9" providerId="ADAL" clId="{014A9797-02C9-4ECC-A2FB-40BD6E96A285}" dt="2022-11-15T03:41:35.157" v="8" actId="478"/>
          <ac:spMkLst>
            <pc:docMk/>
            <pc:sldMk cId="88527138" sldId="781"/>
            <ac:spMk id="7" creationId="{D163F06A-EB44-48D1-99BE-B219A5D9E9C1}"/>
          </ac:spMkLst>
        </pc:spChg>
      </pc:sldChg>
      <pc:sldChg chg="delSp mod">
        <pc:chgData name="Поляков Николай Александрович" userId="b391380f-c6ea-42f5-9e35-42d29d8598b9" providerId="ADAL" clId="{014A9797-02C9-4ECC-A2FB-40BD6E96A285}" dt="2022-11-15T03:41:33.894" v="7" actId="478"/>
        <pc:sldMkLst>
          <pc:docMk/>
          <pc:sldMk cId="609774711" sldId="782"/>
        </pc:sldMkLst>
        <pc:spChg chg="del">
          <ac:chgData name="Поляков Николай Александрович" userId="b391380f-c6ea-42f5-9e35-42d29d8598b9" providerId="ADAL" clId="{014A9797-02C9-4ECC-A2FB-40BD6E96A285}" dt="2022-11-15T03:41:33.894" v="7" actId="478"/>
          <ac:spMkLst>
            <pc:docMk/>
            <pc:sldMk cId="609774711" sldId="782"/>
            <ac:spMk id="7" creationId="{D163F06A-EB44-48D1-99BE-B219A5D9E9C1}"/>
          </ac:spMkLst>
        </pc:spChg>
      </pc:sldChg>
      <pc:sldChg chg="delSp mod">
        <pc:chgData name="Поляков Николай Александрович" userId="b391380f-c6ea-42f5-9e35-42d29d8598b9" providerId="ADAL" clId="{014A9797-02C9-4ECC-A2FB-40BD6E96A285}" dt="2022-11-15T03:41:22.111" v="6" actId="478"/>
        <pc:sldMkLst>
          <pc:docMk/>
          <pc:sldMk cId="1958564203" sldId="783"/>
        </pc:sldMkLst>
        <pc:spChg chg="del">
          <ac:chgData name="Поляков Николай Александрович" userId="b391380f-c6ea-42f5-9e35-42d29d8598b9" providerId="ADAL" clId="{014A9797-02C9-4ECC-A2FB-40BD6E96A285}" dt="2022-11-15T03:41:22.111" v="6" actId="478"/>
          <ac:spMkLst>
            <pc:docMk/>
            <pc:sldMk cId="1958564203" sldId="783"/>
            <ac:spMk id="7" creationId="{D163F06A-EB44-48D1-99BE-B219A5D9E9C1}"/>
          </ac:spMkLst>
        </pc:spChg>
      </pc:sldChg>
      <pc:sldChg chg="delSp mod">
        <pc:chgData name="Поляков Николай Александрович" userId="b391380f-c6ea-42f5-9e35-42d29d8598b9" providerId="ADAL" clId="{014A9797-02C9-4ECC-A2FB-40BD6E96A285}" dt="2022-11-15T03:41:20.478" v="5" actId="478"/>
        <pc:sldMkLst>
          <pc:docMk/>
          <pc:sldMk cId="3539392411" sldId="784"/>
        </pc:sldMkLst>
        <pc:spChg chg="del">
          <ac:chgData name="Поляков Николай Александрович" userId="b391380f-c6ea-42f5-9e35-42d29d8598b9" providerId="ADAL" clId="{014A9797-02C9-4ECC-A2FB-40BD6E96A285}" dt="2022-11-15T03:41:20.478" v="5" actId="478"/>
          <ac:spMkLst>
            <pc:docMk/>
            <pc:sldMk cId="3539392411" sldId="784"/>
            <ac:spMk id="7" creationId="{D163F06A-EB44-48D1-99BE-B219A5D9E9C1}"/>
          </ac:spMkLst>
        </pc:spChg>
      </pc:sldChg>
      <pc:sldChg chg="delSp mod">
        <pc:chgData name="Поляков Николай Александрович" userId="b391380f-c6ea-42f5-9e35-42d29d8598b9" providerId="ADAL" clId="{014A9797-02C9-4ECC-A2FB-40BD6E96A285}" dt="2022-11-15T03:41:19.534" v="4" actId="478"/>
        <pc:sldMkLst>
          <pc:docMk/>
          <pc:sldMk cId="605757575" sldId="785"/>
        </pc:sldMkLst>
        <pc:spChg chg="del">
          <ac:chgData name="Поляков Николай Александрович" userId="b391380f-c6ea-42f5-9e35-42d29d8598b9" providerId="ADAL" clId="{014A9797-02C9-4ECC-A2FB-40BD6E96A285}" dt="2022-11-15T03:41:19.534" v="4" actId="478"/>
          <ac:spMkLst>
            <pc:docMk/>
            <pc:sldMk cId="605757575" sldId="785"/>
            <ac:spMk id="7" creationId="{D163F06A-EB44-48D1-99BE-B219A5D9E9C1}"/>
          </ac:spMkLst>
        </pc:spChg>
      </pc:sldChg>
      <pc:sldChg chg="delSp mod">
        <pc:chgData name="Поляков Николай Александрович" userId="b391380f-c6ea-42f5-9e35-42d29d8598b9" providerId="ADAL" clId="{014A9797-02C9-4ECC-A2FB-40BD6E96A285}" dt="2022-11-15T03:41:17.758" v="3" actId="478"/>
        <pc:sldMkLst>
          <pc:docMk/>
          <pc:sldMk cId="1957081483" sldId="786"/>
        </pc:sldMkLst>
        <pc:spChg chg="del">
          <ac:chgData name="Поляков Николай Александрович" userId="b391380f-c6ea-42f5-9e35-42d29d8598b9" providerId="ADAL" clId="{014A9797-02C9-4ECC-A2FB-40BD6E96A285}" dt="2022-11-15T03:41:17.758" v="3" actId="478"/>
          <ac:spMkLst>
            <pc:docMk/>
            <pc:sldMk cId="1957081483" sldId="786"/>
            <ac:spMk id="7" creationId="{D163F06A-EB44-48D1-99BE-B219A5D9E9C1}"/>
          </ac:spMkLst>
        </pc:spChg>
      </pc:sldChg>
      <pc:sldChg chg="delSp mod">
        <pc:chgData name="Поляков Николай Александрович" userId="b391380f-c6ea-42f5-9e35-42d29d8598b9" providerId="ADAL" clId="{014A9797-02C9-4ECC-A2FB-40BD6E96A285}" dt="2022-11-15T03:41:16.614" v="2" actId="478"/>
        <pc:sldMkLst>
          <pc:docMk/>
          <pc:sldMk cId="732670664" sldId="787"/>
        </pc:sldMkLst>
        <pc:spChg chg="del">
          <ac:chgData name="Поляков Николай Александрович" userId="b391380f-c6ea-42f5-9e35-42d29d8598b9" providerId="ADAL" clId="{014A9797-02C9-4ECC-A2FB-40BD6E96A285}" dt="2022-11-15T03:41:16.614" v="2" actId="478"/>
          <ac:spMkLst>
            <pc:docMk/>
            <pc:sldMk cId="732670664" sldId="787"/>
            <ac:spMk id="7" creationId="{D163F06A-EB44-48D1-99BE-B219A5D9E9C1}"/>
          </ac:spMkLst>
        </pc:spChg>
      </pc:sldChg>
      <pc:sldChg chg="delSp modSp mod">
        <pc:chgData name="Поляков Николай Александрович" userId="b391380f-c6ea-42f5-9e35-42d29d8598b9" providerId="ADAL" clId="{014A9797-02C9-4ECC-A2FB-40BD6E96A285}" dt="2022-11-15T03:41:13.447" v="1" actId="478"/>
        <pc:sldMkLst>
          <pc:docMk/>
          <pc:sldMk cId="3856224655" sldId="788"/>
        </pc:sldMkLst>
        <pc:spChg chg="mod">
          <ac:chgData name="Поляков Николай Александрович" userId="b391380f-c6ea-42f5-9e35-42d29d8598b9" providerId="ADAL" clId="{014A9797-02C9-4ECC-A2FB-40BD6E96A285}" dt="2022-11-15T03:41:12.159" v="0" actId="207"/>
          <ac:spMkLst>
            <pc:docMk/>
            <pc:sldMk cId="3856224655" sldId="788"/>
            <ac:spMk id="2" creationId="{77E8C76A-D365-42A0-A277-7CBD97FA8D8B}"/>
          </ac:spMkLst>
        </pc:spChg>
        <pc:spChg chg="del">
          <ac:chgData name="Поляков Николай Александрович" userId="b391380f-c6ea-42f5-9e35-42d29d8598b9" providerId="ADAL" clId="{014A9797-02C9-4ECC-A2FB-40BD6E96A285}" dt="2022-11-15T03:41:13.447" v="1" actId="478"/>
          <ac:spMkLst>
            <pc:docMk/>
            <pc:sldMk cId="3856224655" sldId="788"/>
            <ac:spMk id="7" creationId="{D163F06A-EB44-48D1-99BE-B219A5D9E9C1}"/>
          </ac:spMkLst>
        </pc:spChg>
      </pc:sldChg>
      <pc:sldChg chg="addSp delSp modSp new mod modClrScheme chgLayout">
        <pc:chgData name="Поляков Николай Александрович" userId="b391380f-c6ea-42f5-9e35-42d29d8598b9" providerId="ADAL" clId="{014A9797-02C9-4ECC-A2FB-40BD6E96A285}" dt="2022-11-15T04:13:32.799" v="117" actId="20577"/>
        <pc:sldMkLst>
          <pc:docMk/>
          <pc:sldMk cId="1936760158" sldId="789"/>
        </pc:sldMkLst>
        <pc:spChg chg="del mod ord">
          <ac:chgData name="Поляков Николай Александрович" userId="b391380f-c6ea-42f5-9e35-42d29d8598b9" providerId="ADAL" clId="{014A9797-02C9-4ECC-A2FB-40BD6E96A285}" dt="2022-11-15T04:10:39.798" v="60" actId="700"/>
          <ac:spMkLst>
            <pc:docMk/>
            <pc:sldMk cId="1936760158" sldId="789"/>
            <ac:spMk id="2" creationId="{5470339D-60BD-9A07-42AF-7FE0E6F87319}"/>
          </ac:spMkLst>
        </pc:spChg>
        <pc:spChg chg="del">
          <ac:chgData name="Поляков Николай Александрович" userId="b391380f-c6ea-42f5-9e35-42d29d8598b9" providerId="ADAL" clId="{014A9797-02C9-4ECC-A2FB-40BD6E96A285}" dt="2022-11-15T04:10:39.798" v="60" actId="700"/>
          <ac:spMkLst>
            <pc:docMk/>
            <pc:sldMk cId="1936760158" sldId="789"/>
            <ac:spMk id="3" creationId="{761335F0-C5F1-68A1-F46B-AC3A3A8CFF95}"/>
          </ac:spMkLst>
        </pc:spChg>
        <pc:spChg chg="add mod ord">
          <ac:chgData name="Поляков Николай Александрович" userId="b391380f-c6ea-42f5-9e35-42d29d8598b9" providerId="ADAL" clId="{014A9797-02C9-4ECC-A2FB-40BD6E96A285}" dt="2022-11-15T04:13:11.895" v="105" actId="20577"/>
          <ac:spMkLst>
            <pc:docMk/>
            <pc:sldMk cId="1936760158" sldId="789"/>
            <ac:spMk id="4" creationId="{DEC189E1-9B64-855D-6F62-2E3AB4691EF8}"/>
          </ac:spMkLst>
        </pc:spChg>
        <pc:spChg chg="add mod">
          <ac:chgData name="Поляков Николай Александрович" userId="b391380f-c6ea-42f5-9e35-42d29d8598b9" providerId="ADAL" clId="{014A9797-02C9-4ECC-A2FB-40BD6E96A285}" dt="2022-11-15T04:13:32.799" v="117" actId="20577"/>
          <ac:spMkLst>
            <pc:docMk/>
            <pc:sldMk cId="1936760158" sldId="789"/>
            <ac:spMk id="6" creationId="{355DE7FC-6D76-B5F5-7D35-C6E5CBEA3464}"/>
          </ac:spMkLst>
        </pc:spChg>
        <pc:picChg chg="add mod">
          <ac:chgData name="Поляков Николай Александрович" userId="b391380f-c6ea-42f5-9e35-42d29d8598b9" providerId="ADAL" clId="{014A9797-02C9-4ECC-A2FB-40BD6E96A285}" dt="2022-11-15T04:11:46.445" v="99" actId="14100"/>
          <ac:picMkLst>
            <pc:docMk/>
            <pc:sldMk cId="1936760158" sldId="789"/>
            <ac:picMk id="1026" creationId="{3DE988A7-C821-4F96-BE32-FDBC31A94280}"/>
          </ac:picMkLst>
        </pc:picChg>
      </pc:sldChg>
      <pc:sldChg chg="delSp modSp add mod">
        <pc:chgData name="Поляков Николай Александрович" userId="b391380f-c6ea-42f5-9e35-42d29d8598b9" providerId="ADAL" clId="{014A9797-02C9-4ECC-A2FB-40BD6E96A285}" dt="2022-11-15T05:29:55.202" v="178" actId="20577"/>
        <pc:sldMkLst>
          <pc:docMk/>
          <pc:sldMk cId="2011487020" sldId="790"/>
        </pc:sldMkLst>
        <pc:spChg chg="mod">
          <ac:chgData name="Поляков Николай Александрович" userId="b391380f-c6ea-42f5-9e35-42d29d8598b9" providerId="ADAL" clId="{014A9797-02C9-4ECC-A2FB-40BD6E96A285}" dt="2022-11-15T05:28:50.038" v="171" actId="20577"/>
          <ac:spMkLst>
            <pc:docMk/>
            <pc:sldMk cId="2011487020" sldId="790"/>
            <ac:spMk id="4" creationId="{DEC189E1-9B64-855D-6F62-2E3AB4691EF8}"/>
          </ac:spMkLst>
        </pc:spChg>
        <pc:spChg chg="mod">
          <ac:chgData name="Поляков Николай Александрович" userId="b391380f-c6ea-42f5-9e35-42d29d8598b9" providerId="ADAL" clId="{014A9797-02C9-4ECC-A2FB-40BD6E96A285}" dt="2022-11-15T05:29:55.202" v="178" actId="20577"/>
          <ac:spMkLst>
            <pc:docMk/>
            <pc:sldMk cId="2011487020" sldId="790"/>
            <ac:spMk id="6" creationId="{355DE7FC-6D76-B5F5-7D35-C6E5CBEA3464}"/>
          </ac:spMkLst>
        </pc:spChg>
        <pc:picChg chg="del">
          <ac:chgData name="Поляков Николай Александрович" userId="b391380f-c6ea-42f5-9e35-42d29d8598b9" providerId="ADAL" clId="{014A9797-02C9-4ECC-A2FB-40BD6E96A285}" dt="2022-11-15T05:29:00.616" v="174" actId="478"/>
          <ac:picMkLst>
            <pc:docMk/>
            <pc:sldMk cId="2011487020" sldId="790"/>
            <ac:picMk id="1026" creationId="{3DE988A7-C821-4F96-BE32-FDBC31A942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EE58B-4C84-46D0-ADFB-4C5050B00188}" type="datetime1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BF1AE-628B-43DA-A606-9732AB05AF39}" type="datetime1">
              <a:rPr lang="en-US" smtClean="0"/>
              <a:t>11/15/2022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метки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Hello. We are starting our Practice 3 </a:t>
                </a:r>
                <a:r>
                  <a:rPr lang="ru-RU" dirty="0"/>
                  <a:t>«</a:t>
                </a:r>
                <a:r>
                  <a:rPr lang="en-US" dirty="0">
                    <a:solidFill>
                      <a:schemeClr val="bg1"/>
                    </a:solidFill>
                  </a:rPr>
                  <a:t>Operational amplifiers. </a:t>
                </a:r>
                <a:r>
                  <a:rPr lang="en-US" dirty="0"/>
                  <a:t>Wien Bridge Oscillator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/>
                  <a:t>»</a:t>
                </a:r>
              </a:p>
            </p:txBody>
          </p:sp>
        </mc:Choice>
        <mc:Fallback xmlns="">
          <p:sp>
            <p:nvSpPr>
              <p:cNvPr id="3" name="Заметки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effectLst/>
                    <a:latin typeface="ALS Schlange sans"/>
                    <a:ea typeface="ALS Schlange sans"/>
                    <a:cs typeface="ALS Schlange sans"/>
                  </a:rPr>
                  <a:t>The course focuses </a:t>
                </a:r>
                <a:r>
                  <a:rPr lang="en-US" sz="1200" i="0">
                    <a:effectLst/>
                    <a:latin typeface="Cambria Math" panose="02040503050406030204" pitchFamily="18" charset="0"/>
                  </a:rPr>
                  <a:t>"Место для уравнения.</a:t>
                </a:r>
                <a:r>
                  <a:rPr lang="ru-RU" sz="1200" i="0">
                    <a:effectLst/>
                    <a:latin typeface="Cambria Math" panose="02040503050406030204" pitchFamily="18" charset="0"/>
                  </a:rPr>
                  <a:t>"</a:t>
                </a:r>
                <a:r>
                  <a:rPr lang="en-US" sz="1200" dirty="0">
                    <a:effectLst/>
                    <a:latin typeface="ALS Schlange sans"/>
                    <a:ea typeface="ALS Schlange sans"/>
                    <a:cs typeface="ALS Schlange sans"/>
                  </a:rPr>
                  <a:t>on the analog and digital components of electronic circuits which can be used in control systems area. </a:t>
                </a:r>
              </a:p>
              <a:p>
                <a:endParaRPr lang="ru-RU" dirty="0"/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49711C-DB87-6342-8123-FE7E39EB00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349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414042"/>
              </a:solidFill>
              <a:effectLst/>
              <a:latin typeface="Times-Roman"/>
            </a:endParaRPr>
          </a:p>
        </p:txBody>
      </p:sp>
    </p:spTree>
    <p:extLst>
      <p:ext uri="{BB962C8B-B14F-4D97-AF65-F5344CB8AC3E}">
        <p14:creationId xmlns:p14="http://schemas.microsoft.com/office/powerpoint/2010/main" val="4228276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414042"/>
              </a:solidFill>
              <a:effectLst/>
              <a:latin typeface="Times-Roman"/>
            </a:endParaRPr>
          </a:p>
        </p:txBody>
      </p:sp>
    </p:spTree>
    <p:extLst>
      <p:ext uri="{BB962C8B-B14F-4D97-AF65-F5344CB8AC3E}">
        <p14:creationId xmlns:p14="http://schemas.microsoft.com/office/powerpoint/2010/main" val="2319954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414042"/>
              </a:solidFill>
              <a:effectLst/>
              <a:latin typeface="Times-Roman"/>
            </a:endParaRPr>
          </a:p>
        </p:txBody>
      </p:sp>
    </p:spTree>
    <p:extLst>
      <p:ext uri="{BB962C8B-B14F-4D97-AF65-F5344CB8AC3E}">
        <p14:creationId xmlns:p14="http://schemas.microsoft.com/office/powerpoint/2010/main" val="1919559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414042"/>
              </a:solidFill>
              <a:effectLst/>
              <a:latin typeface="Times-Roman"/>
            </a:endParaRPr>
          </a:p>
        </p:txBody>
      </p:sp>
    </p:spTree>
    <p:extLst>
      <p:ext uri="{BB962C8B-B14F-4D97-AF65-F5344CB8AC3E}">
        <p14:creationId xmlns:p14="http://schemas.microsoft.com/office/powerpoint/2010/main" val="1140996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49711C-DB87-6342-8123-FE7E39EB00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9337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49711C-DB87-6342-8123-FE7E39EB00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042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414042"/>
                </a:solidFill>
                <a:effectLst/>
                <a:latin typeface="Times-Roman"/>
              </a:rPr>
              <a:t>A practical oscillator circuit uses an op-amp and RC bridge circuit, with the oscillator frequency set by the R and C components. Figures on slide shows a basic version of a Wien bridge oscillator circuit.</a:t>
            </a:r>
          </a:p>
          <a:p>
            <a:pPr algn="l"/>
            <a:r>
              <a:rPr lang="en-US" sz="2800" b="0" i="0" dirty="0">
                <a:solidFill>
                  <a:srgbClr val="414042"/>
                </a:solidFill>
                <a:effectLst/>
                <a:latin typeface="Lato" panose="020F0502020204030203" pitchFamily="34" charset="0"/>
              </a:rPr>
              <a:t>The </a:t>
            </a:r>
            <a:r>
              <a:rPr lang="en-US" sz="2800" b="1" i="0" dirty="0">
                <a:solidFill>
                  <a:srgbClr val="414042"/>
                </a:solidFill>
                <a:effectLst/>
                <a:latin typeface="Lato" panose="020F0502020204030203" pitchFamily="34" charset="0"/>
              </a:rPr>
              <a:t>Wien Bridge Oscillator</a:t>
            </a:r>
            <a:r>
              <a:rPr lang="en-US" sz="2800" b="0" i="0" dirty="0">
                <a:solidFill>
                  <a:srgbClr val="414042"/>
                </a:solidFill>
                <a:effectLst/>
                <a:latin typeface="Lato" panose="020F0502020204030203" pitchFamily="34" charset="0"/>
              </a:rPr>
              <a:t> is so called because the circuit is based on a frequency-selective form of the Wheatstone bridge circuit. The Wien Bridge oscillator is a two-stage </a:t>
            </a:r>
            <a:r>
              <a:rPr lang="en-US" sz="2800" b="0" i="0" u="none" strike="noStrike" dirty="0">
                <a:solidFill>
                  <a:srgbClr val="414143"/>
                </a:solidFill>
                <a:effectLst/>
                <a:latin typeface="Lato" panose="020F0502020204030203" pitchFamily="34" charset="0"/>
              </a:rPr>
              <a:t>RC</a:t>
            </a:r>
            <a:r>
              <a:rPr lang="en-US" sz="2800" b="0" i="0" dirty="0">
                <a:solidFill>
                  <a:srgbClr val="414042"/>
                </a:solidFill>
                <a:effectLst/>
                <a:latin typeface="Lato" panose="020F0502020204030203" pitchFamily="34" charset="0"/>
              </a:rPr>
              <a:t> coupled amplifier circuit that has good stability at its resonant frequency, low distortion and is very easy to tune making it a popular circuit as an audio </a:t>
            </a:r>
            <a:r>
              <a:rPr lang="en-US" sz="2800" b="0" i="0">
                <a:solidFill>
                  <a:srgbClr val="414042"/>
                </a:solidFill>
                <a:effectLst/>
                <a:latin typeface="Lato" panose="020F0502020204030203" pitchFamily="34" charset="0"/>
              </a:rPr>
              <a:t>frequency oscillator</a:t>
            </a:r>
            <a:endParaRPr lang="en-US" sz="1800" b="0" i="0" u="none" strike="noStrike" baseline="0" dirty="0">
              <a:solidFill>
                <a:srgbClr val="414042"/>
              </a:solidFill>
              <a:effectLst/>
              <a:latin typeface="Times-Roman"/>
            </a:endParaRPr>
          </a:p>
          <a:p>
            <a:pPr algn="l"/>
            <a:endParaRPr lang="en-US" sz="1800" b="0" i="0" u="none" strike="noStrike" baseline="0" dirty="0">
              <a:solidFill>
                <a:srgbClr val="414042"/>
              </a:solidFill>
              <a:effectLst/>
              <a:latin typeface="Times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414042"/>
                </a:solidFill>
                <a:effectLst/>
                <a:latin typeface="Times-Roman"/>
              </a:rPr>
              <a:t> Note the basic bridge connection resistors R 1 and R 2 and capacitors C 1 and C 2 form the frequency-adjustment elements, and resistors 3 and 4 form part of the feedback path. The op-amp output is connected as the bridge input at points a and c. The bridge circuit output at points b and d is the input to the op-amp.</a:t>
            </a:r>
          </a:p>
          <a:p>
            <a:pPr algn="l"/>
            <a:endParaRPr lang="en-US" sz="1800" b="0" i="0" u="none" strike="noStrike" baseline="0" dirty="0">
              <a:solidFill>
                <a:srgbClr val="414042"/>
              </a:solidFill>
              <a:effectLst/>
              <a:latin typeface="Times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414042"/>
                </a:solidFill>
                <a:effectLst/>
                <a:latin typeface="Times-Roman"/>
              </a:rPr>
              <a:t>Neglecting loading effects of the op-amp input and output impedances, the analysis of the bridge circuit results in</a:t>
            </a:r>
          </a:p>
          <a:p>
            <a:pPr algn="l"/>
            <a:endParaRPr lang="en-US" sz="1800" b="0" i="0" u="none" strike="noStrike" baseline="0" dirty="0">
              <a:solidFill>
                <a:srgbClr val="414042"/>
              </a:solidFill>
              <a:effectLst/>
              <a:latin typeface="Times-Roman"/>
            </a:endParaRP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Thus a ratio of </a:t>
            </a:r>
            <a:r>
              <a:rPr lang="en-US" sz="1800" b="0" i="1" u="none" strike="noStrike" baseline="0" dirty="0">
                <a:latin typeface="Times-Italic"/>
              </a:rPr>
              <a:t>R </a:t>
            </a:r>
            <a:r>
              <a:rPr lang="en-US" sz="1800" b="0" i="0" u="none" strike="noStrike" baseline="0" dirty="0">
                <a:latin typeface="Times-Roman"/>
              </a:rPr>
              <a:t>3 to </a:t>
            </a:r>
            <a:r>
              <a:rPr lang="en-US" sz="1800" b="0" i="1" u="none" strike="noStrike" baseline="0" dirty="0">
                <a:latin typeface="Times-Italic"/>
              </a:rPr>
              <a:t>R </a:t>
            </a:r>
            <a:r>
              <a:rPr lang="en-US" sz="1800" b="0" i="0" u="none" strike="noStrike" baseline="0" dirty="0">
                <a:latin typeface="Times-Roman"/>
              </a:rPr>
              <a:t>4 greater than 2 will provide sufficient loop gain for the circuit to oscillate at the frequency calculated using Eq .</a:t>
            </a:r>
            <a:endParaRPr lang="en-US" sz="1800" b="0" i="0" u="none" strike="noStrike" baseline="0" dirty="0">
              <a:solidFill>
                <a:srgbClr val="414042"/>
              </a:solidFill>
              <a:effectLst/>
              <a:latin typeface="Times-Roman"/>
            </a:endParaRPr>
          </a:p>
          <a:p>
            <a:pPr algn="l"/>
            <a:endParaRPr lang="en-US" sz="1800" b="0" i="0" u="none" strike="noStrike" baseline="0" dirty="0">
              <a:solidFill>
                <a:srgbClr val="414042"/>
              </a:solidFill>
              <a:effectLst/>
              <a:latin typeface="Times-Roman"/>
            </a:endParaRPr>
          </a:p>
        </p:txBody>
      </p:sp>
    </p:spTree>
    <p:extLst>
      <p:ext uri="{BB962C8B-B14F-4D97-AF65-F5344CB8AC3E}">
        <p14:creationId xmlns:p14="http://schemas.microsoft.com/office/powerpoint/2010/main" val="4058802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414042"/>
                </a:solidFill>
                <a:effectLst/>
                <a:latin typeface="Times-Roman"/>
              </a:rPr>
              <a:t>A practical oscillator circuit uses an op-amp and RC bridge circuit, with the oscillator frequency set by the R and C components. Figures on slide shows a basic version of a Wien bridge oscillator circuit.</a:t>
            </a:r>
          </a:p>
          <a:p>
            <a:pPr algn="l"/>
            <a:r>
              <a:rPr lang="en-US" sz="2800" b="0" i="0" dirty="0">
                <a:solidFill>
                  <a:srgbClr val="414042"/>
                </a:solidFill>
                <a:effectLst/>
                <a:latin typeface="Lato" panose="020F0502020204030203" pitchFamily="34" charset="0"/>
              </a:rPr>
              <a:t>The </a:t>
            </a:r>
            <a:r>
              <a:rPr lang="en-US" sz="2800" b="1" i="0" dirty="0">
                <a:solidFill>
                  <a:srgbClr val="414042"/>
                </a:solidFill>
                <a:effectLst/>
                <a:latin typeface="Lato" panose="020F0502020204030203" pitchFamily="34" charset="0"/>
              </a:rPr>
              <a:t>Wien Bridge Oscillator</a:t>
            </a:r>
            <a:r>
              <a:rPr lang="en-US" sz="2800" b="0" i="0" dirty="0">
                <a:solidFill>
                  <a:srgbClr val="414042"/>
                </a:solidFill>
                <a:effectLst/>
                <a:latin typeface="Lato" panose="020F0502020204030203" pitchFamily="34" charset="0"/>
              </a:rPr>
              <a:t> is so called because the circuit is based on a frequency-selective form of the Wheatstone bridge circuit. The Wien Bridge oscillator is a two-stage </a:t>
            </a:r>
            <a:r>
              <a:rPr lang="en-US" sz="2800" b="0" i="0" u="none" strike="noStrike" dirty="0">
                <a:solidFill>
                  <a:srgbClr val="414143"/>
                </a:solidFill>
                <a:effectLst/>
                <a:latin typeface="Lato" panose="020F0502020204030203" pitchFamily="34" charset="0"/>
              </a:rPr>
              <a:t>RC</a:t>
            </a:r>
            <a:r>
              <a:rPr lang="en-US" sz="2800" b="0" i="0" dirty="0">
                <a:solidFill>
                  <a:srgbClr val="414042"/>
                </a:solidFill>
                <a:effectLst/>
                <a:latin typeface="Lato" panose="020F0502020204030203" pitchFamily="34" charset="0"/>
              </a:rPr>
              <a:t> coupled amplifier circuit that has good stability at its resonant frequency, low distortion and is very easy to tune making it a popular circuit as an audio frequency oscillator</a:t>
            </a:r>
            <a:endParaRPr lang="en-US" sz="1800" b="0" i="0" u="none" strike="noStrike" baseline="0" dirty="0">
              <a:solidFill>
                <a:srgbClr val="414042"/>
              </a:solidFill>
              <a:effectLst/>
              <a:latin typeface="Times-Roman"/>
            </a:endParaRPr>
          </a:p>
          <a:p>
            <a:pPr algn="l"/>
            <a:endParaRPr lang="en-US" sz="1800" b="0" i="0" u="none" strike="noStrike" baseline="0" dirty="0">
              <a:solidFill>
                <a:srgbClr val="414042"/>
              </a:solidFill>
              <a:effectLst/>
              <a:latin typeface="Times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414042"/>
                </a:solidFill>
                <a:effectLst/>
                <a:latin typeface="Times-Roman"/>
              </a:rPr>
              <a:t> Note the basic bridge connection resistors R 1 and R 2 and capacitors C 1 and C 2 form the frequency-adjustment elements, and resistors 3 and 4 form part of the feedback path. The op-amp output is connected as the bridge input at points a and c. The bridge circuit output at points b and d is the input to the op-amp.</a:t>
            </a:r>
          </a:p>
          <a:p>
            <a:pPr algn="l"/>
            <a:endParaRPr lang="en-US" sz="1800" b="0" i="0" u="none" strike="noStrike" baseline="0" dirty="0">
              <a:solidFill>
                <a:srgbClr val="414042"/>
              </a:solidFill>
              <a:effectLst/>
              <a:latin typeface="Times-Roman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414042"/>
                </a:solidFill>
                <a:effectLst/>
                <a:latin typeface="Times-Roman"/>
              </a:rPr>
              <a:t>Neglecting loading effects of the op-amp input and output impedances, the analysis of the bridge circuit results in</a:t>
            </a:r>
          </a:p>
          <a:p>
            <a:pPr algn="l"/>
            <a:endParaRPr lang="en-US" sz="1800" b="0" i="0" u="none" strike="noStrike" baseline="0" dirty="0">
              <a:solidFill>
                <a:srgbClr val="414042"/>
              </a:solidFill>
              <a:effectLst/>
              <a:latin typeface="Times-Roman"/>
            </a:endParaRP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Thus a ratio of </a:t>
            </a:r>
            <a:r>
              <a:rPr lang="en-US" sz="1800" b="0" i="1" u="none" strike="noStrike" baseline="0" dirty="0">
                <a:latin typeface="Times-Italic"/>
              </a:rPr>
              <a:t>R </a:t>
            </a:r>
            <a:r>
              <a:rPr lang="en-US" sz="1800" b="0" i="0" u="none" strike="noStrike" baseline="0" dirty="0">
                <a:latin typeface="Times-Roman"/>
              </a:rPr>
              <a:t>3 to </a:t>
            </a:r>
            <a:r>
              <a:rPr lang="en-US" sz="1800" b="0" i="1" u="none" strike="noStrike" baseline="0" dirty="0">
                <a:latin typeface="Times-Italic"/>
              </a:rPr>
              <a:t>R </a:t>
            </a:r>
            <a:r>
              <a:rPr lang="en-US" sz="1800" b="0" i="0" u="none" strike="noStrike" baseline="0" dirty="0">
                <a:latin typeface="Times-Roman"/>
              </a:rPr>
              <a:t>4 greater than 2 will provide sufficient loop gain for the circuit to oscillate at the frequency calculated using Eq .</a:t>
            </a:r>
            <a:endParaRPr lang="en-US" sz="1800" b="0" i="0" u="none" strike="noStrike" baseline="0" dirty="0">
              <a:solidFill>
                <a:srgbClr val="414042"/>
              </a:solidFill>
              <a:effectLst/>
              <a:latin typeface="Times-Roman"/>
            </a:endParaRPr>
          </a:p>
          <a:p>
            <a:pPr algn="l"/>
            <a:endParaRPr lang="en-US" sz="1800" b="0" i="0" u="none" strike="noStrike" baseline="0" dirty="0">
              <a:solidFill>
                <a:srgbClr val="414042"/>
              </a:solidFill>
              <a:effectLst/>
              <a:latin typeface="Times-Roman"/>
            </a:endParaRPr>
          </a:p>
        </p:txBody>
      </p:sp>
    </p:spTree>
    <p:extLst>
      <p:ext uri="{BB962C8B-B14F-4D97-AF65-F5344CB8AC3E}">
        <p14:creationId xmlns:p14="http://schemas.microsoft.com/office/powerpoint/2010/main" val="3012913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414042"/>
              </a:solidFill>
              <a:effectLst/>
              <a:latin typeface="Times-Roman"/>
            </a:endParaRPr>
          </a:p>
        </p:txBody>
      </p:sp>
    </p:spTree>
    <p:extLst>
      <p:ext uri="{BB962C8B-B14F-4D97-AF65-F5344CB8AC3E}">
        <p14:creationId xmlns:p14="http://schemas.microsoft.com/office/powerpoint/2010/main" val="3275169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414042"/>
              </a:solidFill>
              <a:effectLst/>
              <a:latin typeface="Times-Roman"/>
            </a:endParaRPr>
          </a:p>
        </p:txBody>
      </p:sp>
    </p:spTree>
    <p:extLst>
      <p:ext uri="{BB962C8B-B14F-4D97-AF65-F5344CB8AC3E}">
        <p14:creationId xmlns:p14="http://schemas.microsoft.com/office/powerpoint/2010/main" val="1161890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414042"/>
              </a:solidFill>
              <a:effectLst/>
              <a:latin typeface="Times-Roman"/>
            </a:endParaRPr>
          </a:p>
        </p:txBody>
      </p:sp>
    </p:spTree>
    <p:extLst>
      <p:ext uri="{BB962C8B-B14F-4D97-AF65-F5344CB8AC3E}">
        <p14:creationId xmlns:p14="http://schemas.microsoft.com/office/powerpoint/2010/main" val="2595069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414042"/>
              </a:solidFill>
              <a:effectLst/>
              <a:latin typeface="Times-Roman"/>
            </a:endParaRPr>
          </a:p>
        </p:txBody>
      </p:sp>
    </p:spTree>
    <p:extLst>
      <p:ext uri="{BB962C8B-B14F-4D97-AF65-F5344CB8AC3E}">
        <p14:creationId xmlns:p14="http://schemas.microsoft.com/office/powerpoint/2010/main" val="292290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414042"/>
              </a:solidFill>
              <a:effectLst/>
              <a:latin typeface="Times-Roman"/>
            </a:endParaRPr>
          </a:p>
        </p:txBody>
      </p:sp>
    </p:spTree>
    <p:extLst>
      <p:ext uri="{BB962C8B-B14F-4D97-AF65-F5344CB8AC3E}">
        <p14:creationId xmlns:p14="http://schemas.microsoft.com/office/powerpoint/2010/main" val="2789712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6273934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997421"/>
            <a:ext cx="5965438" cy="1488969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5697" y="2571750"/>
            <a:ext cx="5965825" cy="165258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89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0" y="927382"/>
            <a:ext cx="2713244" cy="1644368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52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10279"/>
            <a:ext cx="8229600" cy="62048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2787704"/>
            <a:ext cx="8229600" cy="59412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928427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E95FA-044A-4CD0-BC57-67574C57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0A1E3E-160A-4B09-A56B-483893381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9EE97A-F479-4A0D-8EC6-F8441789A3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61227" y="3529729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E56D46-6C62-4839-9211-E62D9DD22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0768" y="329462"/>
            <a:ext cx="4656032" cy="273844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72DBE7-B1F5-4BAC-BB6D-86019A56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9831-47CC-43AD-B725-5E58A2B39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192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9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9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9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9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9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9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 cap="none">
                <a:solidFill>
                  <a:schemeClr val="bg1"/>
                </a:solidFill>
                <a:latin typeface="ALS Schlange sans" panose="02000506000000020004" pitchFamily="50" charset="-5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1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78C76C-4A9E-E9CC-EEFF-E9B3808C83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7853"/>
          <a:stretch/>
        </p:blipFill>
        <p:spPr>
          <a:xfrm>
            <a:off x="0" y="-15623"/>
            <a:ext cx="9144000" cy="498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8B93C-F889-8189-8743-B2CBB0E81B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4364" y="3706"/>
            <a:ext cx="5201920" cy="405169"/>
          </a:xfrm>
        </p:spPr>
        <p:txBody>
          <a:bodyPr>
            <a:noAutofit/>
          </a:bodyPr>
          <a:lstStyle>
            <a:lvl1pPr>
              <a:defRPr sz="2800" b="1">
                <a:solidFill>
                  <a:schemeClr val="bg1"/>
                </a:solidFill>
                <a:latin typeface="Golos Text"/>
              </a:defRPr>
            </a:lvl1pPr>
          </a:lstStyle>
          <a:p>
            <a:r>
              <a:rPr lang="en-US" dirty="0"/>
              <a:t>Heading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AE32E-ED92-A6CF-D757-3CF2A8F535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3417" y="4767262"/>
            <a:ext cx="2057400" cy="274637"/>
          </a:xfrm>
        </p:spPr>
        <p:txBody>
          <a:bodyPr/>
          <a:lstStyle/>
          <a:p>
            <a:fld id="{F1A16D04-4693-41E1-99FA-D0401098D673}" type="datetime1">
              <a:rPr lang="ru-RU" smtClean="0"/>
              <a:t>15.11.2022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B950B-6C69-804B-F011-7F703607F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DD691-D536-6A78-A1B9-218FB3670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43183" y="4767262"/>
            <a:ext cx="2057400" cy="274637"/>
          </a:xfrm>
        </p:spPr>
        <p:txBody>
          <a:bodyPr/>
          <a:lstStyle/>
          <a:p>
            <a:fld id="{A4BDE3F2-B1B0-46A8-92A9-E78909E31F9F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D4781B0-5069-9199-6F8E-72E442BC4F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343" y="4764"/>
            <a:ext cx="972000" cy="40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724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0">
          <p15:clr>
            <a:srgbClr val="FBAE40"/>
          </p15:clr>
        </p15:guide>
        <p15:guide id="2" pos="5375">
          <p15:clr>
            <a:srgbClr val="FBAE40"/>
          </p15:clr>
        </p15:guide>
        <p15:guide id="3" pos="385">
          <p15:clr>
            <a:srgbClr val="FBAE40"/>
          </p15:clr>
        </p15:guide>
        <p15:guide id="4" orient="horz" pos="300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 baseline="0">
                <a:latin typeface="Golos Text" panose="020B0503020202020204" pitchFamily="34" charset="0"/>
                <a:ea typeface="Golos Text" panose="020B0503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z="2000">
                <a:latin typeface="Golos Text" panose="020B0503020202020204"/>
              </a:rPr>
              <a:t>Main text / summary goes here (if needed)</a:t>
            </a:r>
            <a:r>
              <a:rPr lang="ru-RU" sz="2000">
                <a:latin typeface="Golos Text" panose="020B0503020202020204"/>
              </a:rPr>
              <a:t>.</a:t>
            </a:r>
            <a:endParaRPr lang="en-US" sz="2000">
              <a:latin typeface="Golos Text" panose="020B0503020202020204"/>
            </a:endParaRPr>
          </a:p>
          <a:p>
            <a:endParaRPr lang="ru-RU" sz="20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en-US" sz="1800" b="1" i="0">
                <a:solidFill>
                  <a:srgbClr val="2C2D2E"/>
                </a:solidFill>
                <a:effectLst/>
                <a:latin typeface="Golos Text" panose="020B0503020202020204"/>
              </a:rPr>
              <a:t>Start of list</a:t>
            </a:r>
            <a:r>
              <a:rPr lang="ru-RU" sz="1800" b="1" i="0">
                <a:solidFill>
                  <a:srgbClr val="2C2D2E"/>
                </a:solidFill>
                <a:effectLst/>
                <a:latin typeface="Golos Text" panose="020B0503020202020204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item</a:t>
            </a:r>
            <a:r>
              <a:rPr lang="ru-RU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item</a:t>
            </a:r>
            <a:r>
              <a:rPr lang="ru-RU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end of list</a:t>
            </a:r>
            <a:r>
              <a:rPr lang="ru-RU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8814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294475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z="2400">
                <a:latin typeface="Golos Text" panose="020B0503020202020204"/>
              </a:rPr>
              <a:t>Main text / summary goes here (if needed)</a:t>
            </a:r>
            <a:r>
              <a:rPr lang="ru-RU" sz="2400">
                <a:latin typeface="Golos Text" panose="020B0503020202020204"/>
              </a:rPr>
              <a:t>.</a:t>
            </a:r>
            <a:endParaRPr lang="en-US" sz="2400">
              <a:latin typeface="Golos Text" panose="020B0503020202020204"/>
            </a:endParaRPr>
          </a:p>
          <a:p>
            <a:endParaRPr lang="ru-RU" sz="24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en-US" sz="2000" b="1" i="0">
                <a:solidFill>
                  <a:srgbClr val="2C2D2E"/>
                </a:solidFill>
                <a:effectLst/>
                <a:latin typeface="Golos Text" panose="020B0503020202020204"/>
              </a:rPr>
              <a:t>Start of list</a:t>
            </a:r>
            <a:r>
              <a:rPr lang="ru-RU" sz="2000" b="1" i="0">
                <a:solidFill>
                  <a:srgbClr val="2C2D2E"/>
                </a:solidFill>
                <a:effectLst/>
                <a:latin typeface="Golos Text" panose="020B0503020202020204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item</a:t>
            </a:r>
            <a:r>
              <a:rPr lang="ru-RU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item</a:t>
            </a:r>
            <a:r>
              <a:rPr lang="ru-RU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end of list</a:t>
            </a:r>
            <a:r>
              <a:rPr lang="ru-RU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8969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en-US" sz="1200">
                <a:latin typeface="Golos Text" panose="020B0503020202020204"/>
              </a:rPr>
              <a:t>Main text / summary goes here (if needed)</a:t>
            </a:r>
            <a:r>
              <a:rPr lang="ru-RU" sz="1200">
                <a:latin typeface="Golos Text" panose="020B0503020202020204"/>
              </a:rPr>
              <a:t>.</a:t>
            </a:r>
            <a:endParaRPr lang="en-US" sz="1200">
              <a:latin typeface="Golos Text" panose="020B0503020202020204"/>
            </a:endParaRP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en-US"/>
              <a:t>Subheading</a:t>
            </a:r>
            <a:endParaRPr lang="ru-RU"/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en-US" sz="1200">
                <a:latin typeface="Golos Text" panose="020B0503020202020204"/>
              </a:rPr>
              <a:t>Main text / key summary</a:t>
            </a:r>
            <a:r>
              <a:rPr lang="ru-RU" sz="1200">
                <a:latin typeface="Golos Text" panose="020B0503020202020204"/>
              </a:rPr>
              <a:t>.</a:t>
            </a:r>
            <a:endParaRPr lang="en-US" sz="1200">
              <a:latin typeface="Golos Text" panose="020B0503020202020204"/>
            </a:endParaRPr>
          </a:p>
          <a:p>
            <a:endParaRPr lang="ru-RU" sz="12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en-US" sz="1100" b="1" i="0">
                <a:solidFill>
                  <a:srgbClr val="2C2D2E"/>
                </a:solidFill>
                <a:effectLst/>
                <a:latin typeface="Golos Text" panose="020B0503020202020204"/>
              </a:rPr>
              <a:t>Start of list</a:t>
            </a:r>
            <a:r>
              <a:rPr lang="ru-RU" sz="1100" b="1" i="0">
                <a:solidFill>
                  <a:srgbClr val="2C2D2E"/>
                </a:solidFill>
                <a:effectLst/>
                <a:latin typeface="Golos Text" panose="020B0503020202020204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1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100" b="0" i="0">
                <a:solidFill>
                  <a:srgbClr val="2C2D2E"/>
                </a:solidFill>
                <a:effectLst/>
                <a:latin typeface="Golos Text" panose="020B0503020202020204"/>
              </a:rPr>
              <a:t>item</a:t>
            </a:r>
            <a:r>
              <a:rPr lang="ru-RU" sz="1100" b="0" i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1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100" b="0" i="0">
                <a:solidFill>
                  <a:srgbClr val="2C2D2E"/>
                </a:solidFill>
                <a:effectLst/>
                <a:latin typeface="Golos Text" panose="020B0503020202020204"/>
              </a:rPr>
              <a:t>item</a:t>
            </a:r>
            <a:r>
              <a:rPr lang="ru-RU" sz="1100" b="0" i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1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100" b="0" i="0">
                <a:solidFill>
                  <a:srgbClr val="2C2D2E"/>
                </a:solidFill>
                <a:effectLst/>
                <a:latin typeface="Golos Text" panose="020B0503020202020204"/>
              </a:rPr>
              <a:t>end of list</a:t>
            </a:r>
            <a:r>
              <a:rPr lang="ru-RU" sz="1100" b="0" i="0">
                <a:solidFill>
                  <a:srgbClr val="2C2D2E"/>
                </a:solidFill>
                <a:effectLst/>
                <a:latin typeface="Golos Text" panose="020B0503020202020204"/>
              </a:rPr>
              <a:t>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en-US"/>
              <a:t>Subheading</a:t>
            </a:r>
            <a:endParaRPr 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025283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r>
              <a:rPr lang="en-US"/>
              <a:t>Image goes here</a:t>
            </a:r>
            <a:endParaRPr lang="ru-R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en-US" sz="1400">
                <a:latin typeface="Golos Text" panose="020B0503020202020204"/>
              </a:rPr>
              <a:t>Main text / summary goes here (if needed)</a:t>
            </a:r>
            <a:r>
              <a:rPr lang="ru-RU" sz="1400">
                <a:latin typeface="Golos Text" panose="020B0503020202020204"/>
              </a:rPr>
              <a:t>.</a:t>
            </a:r>
            <a:endParaRPr lang="en-US" sz="1400"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5666247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z="2000">
                <a:latin typeface="Golos Text" panose="020B0503020202020204"/>
              </a:rPr>
              <a:t>Main text / key summary.</a:t>
            </a:r>
          </a:p>
        </p:txBody>
      </p:sp>
    </p:spTree>
    <p:extLst>
      <p:ext uri="{BB962C8B-B14F-4D97-AF65-F5344CB8AC3E}">
        <p14:creationId xmlns:p14="http://schemas.microsoft.com/office/powerpoint/2010/main" val="8951574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en-US" sz="1600">
                <a:latin typeface="Golos Text" panose="020B0503020202020204"/>
              </a:rPr>
              <a:t>Main text / summary goes here (if needed)</a:t>
            </a:r>
            <a:r>
              <a:rPr lang="ru-RU" sz="1600">
                <a:latin typeface="Golos Text" panose="020B0503020202020204"/>
              </a:rPr>
              <a:t>.</a:t>
            </a:r>
            <a:endParaRPr lang="en-US" sz="1600">
              <a:latin typeface="Golos Text" panose="020B0503020202020204"/>
            </a:endParaRPr>
          </a:p>
          <a:p>
            <a:endParaRPr lang="ru-RU" sz="16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en-US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Start of list</a:t>
            </a: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item</a:t>
            </a: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item</a:t>
            </a: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end of list</a:t>
            </a: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7744293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en-US" sz="1200">
                <a:latin typeface="Golos Text" panose="020B0503020202020204"/>
              </a:rPr>
              <a:t>Main text / summary goes here (if needed)</a:t>
            </a:r>
            <a:r>
              <a:rPr lang="ru-RU" sz="1200">
                <a:latin typeface="Golos Text" panose="020B0503020202020204"/>
              </a:rPr>
              <a:t>.</a:t>
            </a:r>
            <a:endParaRPr lang="en-US" sz="1200">
              <a:latin typeface="Golos Text" panose="020B0503020202020204"/>
            </a:endParaRP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en-US"/>
              <a:t>Subheading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en-US" sz="1200">
                <a:latin typeface="Golos Text" panose="020B0503020202020204"/>
              </a:rPr>
              <a:t>Main text / key summary</a:t>
            </a:r>
            <a:r>
              <a:rPr lang="ru-RU" sz="1200">
                <a:latin typeface="Golos Text" panose="020B0503020202020204"/>
              </a:rPr>
              <a:t>.</a:t>
            </a:r>
            <a:endParaRPr lang="en-US" sz="1200">
              <a:latin typeface="Golos Text" panose="020B0503020202020204"/>
            </a:endParaRPr>
          </a:p>
          <a:p>
            <a:endParaRPr lang="ru-RU" sz="12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en-US" sz="1100" b="1" i="0">
                <a:solidFill>
                  <a:srgbClr val="2C2D2E"/>
                </a:solidFill>
                <a:effectLst/>
                <a:latin typeface="Golos Text" panose="020B0503020202020204"/>
              </a:rPr>
              <a:t>Start of list</a:t>
            </a:r>
            <a:r>
              <a:rPr lang="ru-RU" sz="1100" b="1" i="0">
                <a:solidFill>
                  <a:srgbClr val="2C2D2E"/>
                </a:solidFill>
                <a:effectLst/>
                <a:latin typeface="Golos Text" panose="020B0503020202020204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1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100" b="0" i="0">
                <a:solidFill>
                  <a:srgbClr val="2C2D2E"/>
                </a:solidFill>
                <a:effectLst/>
                <a:latin typeface="Golos Text" panose="020B0503020202020204"/>
              </a:rPr>
              <a:t>item</a:t>
            </a:r>
            <a:r>
              <a:rPr lang="ru-RU" sz="1100" b="0" i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1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100" b="0" i="0">
                <a:solidFill>
                  <a:srgbClr val="2C2D2E"/>
                </a:solidFill>
                <a:effectLst/>
                <a:latin typeface="Golos Text" panose="020B0503020202020204"/>
              </a:rPr>
              <a:t>item</a:t>
            </a:r>
            <a:r>
              <a:rPr lang="ru-RU" sz="1100" b="0" i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1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100" b="0" i="0">
                <a:solidFill>
                  <a:srgbClr val="2C2D2E"/>
                </a:solidFill>
                <a:effectLst/>
                <a:latin typeface="Golos Text" panose="020B0503020202020204"/>
              </a:rPr>
              <a:t>end of list</a:t>
            </a:r>
            <a:r>
              <a:rPr lang="ru-RU" sz="1100" b="0" i="0">
                <a:solidFill>
                  <a:srgbClr val="2C2D2E"/>
                </a:solidFill>
                <a:effectLst/>
                <a:latin typeface="Golos Text" panose="020B0503020202020204"/>
              </a:rPr>
              <a:t>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en-US"/>
              <a:t>Subheading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64534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Image goes here</a:t>
            </a:r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en-US" sz="1600">
                <a:latin typeface="Golos Text" panose="020B0503020202020204"/>
              </a:rPr>
              <a:t>Main text / key summary</a:t>
            </a:r>
            <a:r>
              <a:rPr lang="ru-RU" sz="1600">
                <a:latin typeface="Golos Text" panose="020B0503020202020204"/>
              </a:rPr>
              <a:t>.</a:t>
            </a:r>
            <a:endParaRPr lang="en-US" sz="1600">
              <a:latin typeface="Golos Text" panose="020B0503020202020204"/>
            </a:endParaRPr>
          </a:p>
          <a:p>
            <a:endParaRPr lang="ru-RU" sz="16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en-US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Start of list</a:t>
            </a: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item</a:t>
            </a: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item</a:t>
            </a: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end of list</a:t>
            </a: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79347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z="2000">
                <a:latin typeface="Golos Text" panose="020B0503020202020204"/>
              </a:rPr>
              <a:t>Main text / key summary.</a:t>
            </a:r>
          </a:p>
        </p:txBody>
      </p:sp>
    </p:spTree>
    <p:extLst>
      <p:ext uri="{BB962C8B-B14F-4D97-AF65-F5344CB8AC3E}">
        <p14:creationId xmlns:p14="http://schemas.microsoft.com/office/powerpoint/2010/main" val="22888403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en-US" sz="1600">
                <a:latin typeface="Golos Text" panose="020B0503020202020204"/>
              </a:rPr>
              <a:t>Main text / summary goes here (if needed)</a:t>
            </a:r>
            <a:r>
              <a:rPr lang="ru-RU" sz="1600">
                <a:latin typeface="Golos Text" panose="020B0503020202020204"/>
              </a:rPr>
              <a:t>.</a:t>
            </a:r>
            <a:endParaRPr lang="en-US" sz="1600">
              <a:latin typeface="Golos Text" panose="020B0503020202020204"/>
            </a:endParaRPr>
          </a:p>
          <a:p>
            <a:endParaRPr lang="ru-RU" sz="16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en-US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Start of list</a:t>
            </a: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item</a:t>
            </a: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item</a:t>
            </a: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end of list</a:t>
            </a: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948320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en-US" sz="1200">
                <a:latin typeface="Golos Text" panose="020B0503020202020204"/>
              </a:rPr>
              <a:t>Main text / summary goes here (if needed)</a:t>
            </a:r>
            <a:r>
              <a:rPr lang="ru-RU" sz="1200">
                <a:latin typeface="Golos Text" panose="020B0503020202020204"/>
              </a:rPr>
              <a:t>.</a:t>
            </a:r>
            <a:endParaRPr lang="en-US" sz="1200">
              <a:latin typeface="Golos Text" panose="020B0503020202020204"/>
            </a:endParaRP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en-US"/>
              <a:t>Subheading</a:t>
            </a:r>
            <a:endParaRPr lang="ru-RU"/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en-US" sz="1400">
                <a:latin typeface="Golos Text" panose="020B0503020202020204"/>
              </a:rPr>
              <a:t>Main text / key summary</a:t>
            </a:r>
            <a:r>
              <a:rPr lang="ru-RU" sz="1400">
                <a:latin typeface="Golos Text" panose="020B0503020202020204"/>
              </a:rPr>
              <a:t>.</a:t>
            </a:r>
            <a:endParaRPr lang="en-US" sz="1400">
              <a:latin typeface="Golos Text" panose="020B0503020202020204"/>
            </a:endParaRPr>
          </a:p>
          <a:p>
            <a:endParaRPr lang="ru-RU" sz="14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en-US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Start of list</a:t>
            </a: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item</a:t>
            </a: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item</a:t>
            </a: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end of list</a:t>
            </a: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en-US"/>
              <a:t>Subheading</a:t>
            </a:r>
            <a:endParaRPr 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1809947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Image goes here</a:t>
            </a:r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en-US" sz="1600">
                <a:latin typeface="Golos Text" panose="020B0503020202020204"/>
              </a:rPr>
              <a:t>Main text / key summary</a:t>
            </a:r>
            <a:r>
              <a:rPr lang="ru-RU" sz="1600">
                <a:latin typeface="Golos Text" panose="020B0503020202020204"/>
              </a:rPr>
              <a:t>.</a:t>
            </a:r>
            <a:endParaRPr lang="en-US" sz="1600">
              <a:latin typeface="Golos Text" panose="020B0503020202020204"/>
            </a:endParaRPr>
          </a:p>
          <a:p>
            <a:endParaRPr lang="ru-RU" sz="16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en-US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Start of list</a:t>
            </a: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item</a:t>
            </a: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item</a:t>
            </a: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end of list</a:t>
            </a: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79822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z="2000">
                <a:latin typeface="Golos Text" panose="020B0503020202020204"/>
              </a:rPr>
              <a:t>Main text / key summary.</a:t>
            </a:r>
          </a:p>
        </p:txBody>
      </p:sp>
    </p:spTree>
    <p:extLst>
      <p:ext uri="{BB962C8B-B14F-4D97-AF65-F5344CB8AC3E}">
        <p14:creationId xmlns:p14="http://schemas.microsoft.com/office/powerpoint/2010/main" val="326216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en-US" sz="1600">
                <a:latin typeface="Golos Text" panose="020B0503020202020204"/>
              </a:rPr>
              <a:t>Main text / summary goes here (if needed)</a:t>
            </a:r>
            <a:r>
              <a:rPr lang="ru-RU" sz="1600">
                <a:latin typeface="Golos Text" panose="020B0503020202020204"/>
              </a:rPr>
              <a:t>.</a:t>
            </a:r>
            <a:endParaRPr lang="en-US" sz="1600">
              <a:latin typeface="Golos Text" panose="020B0503020202020204"/>
            </a:endParaRPr>
          </a:p>
          <a:p>
            <a:endParaRPr lang="ru-RU" sz="16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en-US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Start of list</a:t>
            </a: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item</a:t>
            </a: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item</a:t>
            </a: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end of list</a:t>
            </a: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.</a:t>
            </a:r>
          </a:p>
          <a:p>
            <a:pPr lvl="0"/>
            <a:endParaRPr lang="ru-RU"/>
          </a:p>
          <a:p>
            <a:pPr lvl="0"/>
            <a:endParaRPr lang="ru-R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937948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en-US" sz="1200">
                <a:latin typeface="Golos Text" panose="020B0503020202020204"/>
              </a:rPr>
              <a:t>Main text / summary goes here (if needed)</a:t>
            </a:r>
            <a:r>
              <a:rPr lang="ru-RU" sz="1200">
                <a:latin typeface="Golos Text" panose="020B0503020202020204"/>
              </a:rPr>
              <a:t>.</a:t>
            </a:r>
            <a:endParaRPr lang="en-US" sz="1200">
              <a:latin typeface="Golos Text" panose="020B0503020202020204"/>
            </a:endParaRP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en-US"/>
              <a:t>Subheading</a:t>
            </a:r>
            <a:endParaRPr lang="ru-RU"/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en-US" sz="1400">
                <a:latin typeface="Golos Text" panose="020B0503020202020204"/>
              </a:rPr>
              <a:t>Main text / key summary</a:t>
            </a:r>
            <a:r>
              <a:rPr lang="ru-RU" sz="1400">
                <a:latin typeface="Golos Text" panose="020B0503020202020204"/>
              </a:rPr>
              <a:t>.</a:t>
            </a:r>
            <a:endParaRPr lang="en-US" sz="1400">
              <a:latin typeface="Golos Text" panose="020B0503020202020204"/>
            </a:endParaRPr>
          </a:p>
          <a:p>
            <a:endParaRPr lang="ru-RU" sz="14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en-US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Start of list</a:t>
            </a: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item</a:t>
            </a: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item</a:t>
            </a: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end of list</a:t>
            </a: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en-US"/>
              <a:t>Subheading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2564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Image goes here</a:t>
            </a:r>
            <a:endParaRPr lang="ru-R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en-US" sz="1600">
                <a:latin typeface="Golos Text" panose="020B0503020202020204"/>
              </a:rPr>
              <a:t>Main text / key summary</a:t>
            </a:r>
            <a:r>
              <a:rPr lang="ru-RU" sz="1600">
                <a:latin typeface="Golos Text" panose="020B0503020202020204"/>
              </a:rPr>
              <a:t>.</a:t>
            </a:r>
            <a:endParaRPr lang="en-US" sz="1600">
              <a:latin typeface="Golos Text" panose="020B0503020202020204"/>
            </a:endParaRPr>
          </a:p>
          <a:p>
            <a:endParaRPr lang="ru-RU" sz="16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en-US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Start of list</a:t>
            </a: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item</a:t>
            </a: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item</a:t>
            </a: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en-US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end of list</a:t>
            </a: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87610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en-US" sz="1400">
                <a:latin typeface="Golos Text" panose="020B0503020202020204"/>
              </a:rPr>
              <a:t>Main text / summary goes here (if needed)</a:t>
            </a:r>
            <a:r>
              <a:rPr lang="ru-RU" sz="1400">
                <a:latin typeface="Golos Text" panose="020B0503020202020204"/>
              </a:rPr>
              <a:t>.</a:t>
            </a:r>
            <a:endParaRPr lang="en-US" sz="1400">
              <a:latin typeface="Golos Text" panose="020B0503020202020204"/>
            </a:endParaRP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Image goes here</a:t>
            </a:r>
            <a:endParaRPr lang="ru-RU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Image goes here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27630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en-US" sz="1400">
                <a:latin typeface="Golos Text" panose="020B0503020202020204"/>
              </a:rPr>
              <a:t>Main text / key summary</a:t>
            </a:r>
            <a:r>
              <a:rPr lang="ru-RU" sz="1400">
                <a:latin typeface="Golos Text" panose="020B0503020202020204"/>
              </a:rPr>
              <a:t>.</a:t>
            </a:r>
            <a:endParaRPr lang="en-US" sz="1400">
              <a:latin typeface="Golos Text" panose="020B0503020202020204"/>
            </a:endParaRP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en-US" sz="1400">
                <a:latin typeface="Golos Text" panose="020B0503020202020204"/>
              </a:rPr>
              <a:t>Main text / key summary</a:t>
            </a:r>
            <a:r>
              <a:rPr lang="ru-RU" sz="1400">
                <a:latin typeface="Golos Text" panose="020B0503020202020204"/>
              </a:rPr>
              <a:t>.</a:t>
            </a:r>
            <a:endParaRPr lang="en-US" sz="1400">
              <a:latin typeface="Golos Text" panose="020B0503020202020204"/>
            </a:endParaRP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en-US" sz="1400">
                <a:latin typeface="Golos Text" panose="020B0503020202020204"/>
              </a:rPr>
              <a:t>Main text / key summary</a:t>
            </a:r>
            <a:r>
              <a:rPr lang="ru-RU" sz="1400">
                <a:latin typeface="Golos Text" panose="020B0503020202020204"/>
              </a:rPr>
              <a:t>.</a:t>
            </a:r>
            <a:endParaRPr lang="en-US" sz="1400">
              <a:latin typeface="Golos Text" panose="020B0503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5514889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en-US"/>
              <a:t>Subheading</a:t>
            </a:r>
            <a:endParaRPr lang="ru-RU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en-US"/>
              <a:t>Subheading</a:t>
            </a:r>
            <a:endParaRPr lang="ru-RU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en-US"/>
              <a:t>Subheading</a:t>
            </a:r>
            <a:endParaRPr lang="ru-RU"/>
          </a:p>
          <a:p>
            <a:pPr lvl="0"/>
            <a:endParaRPr lang="ru-RU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z="1200">
                <a:latin typeface="Golos Text" panose="020B0503020202020204"/>
              </a:rPr>
              <a:t>Main text / key summary</a:t>
            </a:r>
            <a:r>
              <a:rPr lang="ru-RU" sz="1200">
                <a:latin typeface="Golos Text" panose="020B0503020202020204"/>
              </a:rPr>
              <a:t>.</a:t>
            </a:r>
            <a:endParaRPr lang="en-US" sz="1200">
              <a:latin typeface="Golos Text" panose="020B0503020202020204"/>
            </a:endParaRP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z="1200">
                <a:latin typeface="Golos Text" panose="020B0503020202020204"/>
              </a:rPr>
              <a:t>Main text / key summary</a:t>
            </a:r>
            <a:r>
              <a:rPr lang="ru-RU" sz="1200">
                <a:latin typeface="Golos Text" panose="020B0503020202020204"/>
              </a:rPr>
              <a:t>.</a:t>
            </a:r>
            <a:endParaRPr lang="en-US" sz="1200">
              <a:latin typeface="Golos Text" panose="020B0503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z="1200">
                <a:latin typeface="Golos Text" panose="020B0503020202020204"/>
              </a:rPr>
              <a:t>Main text / key summary</a:t>
            </a:r>
            <a:r>
              <a:rPr lang="ru-RU" sz="1200">
                <a:latin typeface="Golos Text" panose="020B0503020202020204"/>
              </a:rPr>
              <a:t>.</a:t>
            </a:r>
            <a:endParaRPr lang="en-US" sz="1200">
              <a:latin typeface="Golos Text" panose="020B0503020202020204"/>
            </a:endParaRP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Image goes here</a:t>
            </a:r>
            <a:endParaRPr lang="ru-RU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goes here</a:t>
            </a:r>
            <a:endParaRPr lang="ru-RU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goes here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2535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sz="1400">
                <a:latin typeface="Golos Text" panose="020B0503020202020204"/>
              </a:rPr>
              <a:t>Main text / key summary</a:t>
            </a:r>
            <a:r>
              <a:rPr lang="ru-RU" sz="1400">
                <a:latin typeface="Golos Text" panose="020B0503020202020204"/>
              </a:rPr>
              <a:t>.</a:t>
            </a:r>
            <a:endParaRPr lang="en-US" sz="1400">
              <a:latin typeface="Golos Text" panose="020B0503020202020204"/>
            </a:endParaRP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Image goes here</a:t>
            </a:r>
            <a:endParaRPr lang="ru-RU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goes here</a:t>
            </a:r>
            <a:endParaRPr lang="ru-RU"/>
          </a:p>
          <a:p>
            <a:endParaRPr lang="ru-RU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goes here</a:t>
            </a:r>
            <a:endParaRPr lang="ru-RU"/>
          </a:p>
          <a:p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goes here</a:t>
            </a:r>
            <a:endParaRPr lang="ru-RU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89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en-US"/>
              <a:t>Key sentence</a:t>
            </a:r>
            <a:endParaRPr lang="ru-RU"/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goes here</a:t>
            </a:r>
            <a:endParaRPr lang="ru-RU"/>
          </a:p>
          <a:p>
            <a:endParaRPr lang="ru-RU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goes here</a:t>
            </a:r>
            <a:endParaRPr lang="ru-RU"/>
          </a:p>
          <a:p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goes here</a:t>
            </a:r>
            <a:endParaRPr lang="ru-RU"/>
          </a:p>
          <a:p>
            <a:endParaRPr lang="ru-RU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goes here</a:t>
            </a:r>
            <a:endParaRPr lang="ru-RU"/>
          </a:p>
          <a:p>
            <a:endParaRPr lang="ru-RU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goes here</a:t>
            </a:r>
            <a:endParaRPr lang="ru-RU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4134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en-US"/>
              <a:t>Subheading</a:t>
            </a:r>
            <a:endParaRPr lang="ru-RU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en-US"/>
              <a:t>Subheading</a:t>
            </a:r>
            <a:endParaRPr lang="ru-RU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en-US"/>
              <a:t>Subheading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goes here</a:t>
            </a:r>
            <a:endParaRPr lang="ru-RU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goes here</a:t>
            </a:r>
            <a:endParaRPr lang="ru-RU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Image goes here</a:t>
            </a:r>
            <a:endParaRPr lang="ru-RU"/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en-US"/>
              <a:t>Subheading</a:t>
            </a:r>
            <a:endParaRPr lang="ru-RU"/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en-US"/>
              <a:t>Subheading</a:t>
            </a:r>
            <a:endParaRPr lang="ru-RU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en-US"/>
              <a:t>Subheading</a:t>
            </a:r>
            <a:endParaRPr lang="ru-RU"/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Image goes here</a:t>
            </a:r>
            <a:endParaRPr lang="ru-RU"/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Image goes here</a:t>
            </a:r>
            <a:endParaRPr lang="ru-RU"/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Image goes here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469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subtitle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22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subtitle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2926326"/>
            <a:ext cx="6400800" cy="70574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71600" y="3637205"/>
            <a:ext cx="6400800" cy="4629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80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80275-1E02-4107-A564-0B76F4C6A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C97C0-DB4F-4286-A92E-5F86AD7229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5589F-E539-420C-8804-1DDE2A3A7E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11372-F3ED-4AB2-AC9D-CDD16B6BD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92989-7724-4AB8-8FC1-AE34262D763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076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b="1" i="0" dirty="0">
                <a:solidFill>
                  <a:srgbClr val="2C2D2E"/>
                </a:solidFill>
                <a:effectLst/>
                <a:latin typeface="Arial" panose="020B0604020202020204" pitchFamily="34" charset="0"/>
              </a:rPr>
              <a:t>Text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7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Golos Text DemiBold" panose="020B0703020202020204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hyperlink" Target="mailto:nanikolaev@itmo.r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lck.ru/32gh38" TargetMode="External"/><Relationship Id="rId2" Type="http://schemas.openxmlformats.org/officeDocument/2006/relationships/hyperlink" Target="https://forms.yandex.com/cloud/6372342c5d2a0664e323da80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1480" y="2151530"/>
            <a:ext cx="8275320" cy="625538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Practice 3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Operational Amplifiers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EE131ED-943C-6711-9990-D5BDA56B841B}"/>
              </a:ext>
            </a:extLst>
          </p:cNvPr>
          <p:cNvSpPr txBox="1">
            <a:spLocks/>
          </p:cNvSpPr>
          <p:nvPr/>
        </p:nvSpPr>
        <p:spPr>
          <a:xfrm>
            <a:off x="4562475" y="3267488"/>
            <a:ext cx="4331759" cy="990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los Text"/>
                <a:ea typeface="ALS Schlange sans"/>
                <a:cs typeface="ALS Schlange sans"/>
              </a:rPr>
              <a:t>Nikolay Nikolaev 		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chlange sans"/>
                <a:ea typeface="ALS Schlange sans"/>
                <a:cs typeface="ALS Schlange san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chlange sans"/>
                <a:ea typeface="+mn-ea"/>
              </a:rPr>
              <a:t>nanikolaev@itmo.ru)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chlange sans"/>
                <a:ea typeface="ALS Schlange sans"/>
                <a:cs typeface="ALS Schlange sans"/>
              </a:rPr>
              <a:t>Nikolai  Poliakov 		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chlange sans"/>
                <a:ea typeface="ALS Schlange sans"/>
                <a:cs typeface="ALS Schlange san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chlange sans"/>
                <a:ea typeface="+mn-ea"/>
              </a:rPr>
              <a:t>polyakov_n_a@itmo.ru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chlange sans"/>
                <a:ea typeface="ALS Schlange sans"/>
                <a:cs typeface="ALS Schlange san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chlange sans"/>
                <a:ea typeface="ALS Schlange sans"/>
                <a:cs typeface="ALS Schlange sans"/>
              </a:rPr>
              <a:t>Roman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chlange sans"/>
                <a:ea typeface="ALS Schlange sans"/>
                <a:cs typeface="ALS Schlange sans"/>
              </a:rPr>
              <a:t>Olekhnovich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chlange sans"/>
                <a:ea typeface="ALS Schlange sans"/>
                <a:cs typeface="ALS Schlange sans"/>
              </a:rPr>
              <a:t> 	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chlange sans"/>
                <a:ea typeface="ALS Schlange sans"/>
                <a:cs typeface="ALS Schlange san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chlange sans"/>
                <a:ea typeface="+mn-ea"/>
              </a:rPr>
              <a:t>r.o.olekhnovich@mail.ru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chlange sans"/>
                <a:ea typeface="ALS Schlange sans"/>
                <a:cs typeface="ALS Schlange sans"/>
              </a:rPr>
              <a:t>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S Schlange sans"/>
              <a:ea typeface="ALS Schlange sans"/>
              <a:cs typeface="ALS Schlange sans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S Schlange sans"/>
              <a:ea typeface="+mn-ea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8419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C0A0B-C7CC-4180-8FE6-23607D6ED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18" y="624732"/>
            <a:ext cx="7987871" cy="3504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E8C76A-D365-42A0-A277-7CBD97FA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  <a:latin typeface="Lato" panose="020F0502020204030203" pitchFamily="34" charset="0"/>
              </a:rPr>
              <a:t>Wien Bridge Oscillator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C879E69B-6AEB-4D3E-A56C-0BDB9FDF59D4}"/>
              </a:ext>
            </a:extLst>
          </p:cNvPr>
          <p:cNvSpPr/>
          <p:nvPr/>
        </p:nvSpPr>
        <p:spPr>
          <a:xfrm>
            <a:off x="5386574" y="3271838"/>
            <a:ext cx="414152" cy="4240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121B4631-481E-4B5D-8225-D4E54F416B96}"/>
              </a:ext>
            </a:extLst>
          </p:cNvPr>
          <p:cNvSpPr/>
          <p:nvPr/>
        </p:nvSpPr>
        <p:spPr>
          <a:xfrm>
            <a:off x="1645722" y="3271838"/>
            <a:ext cx="414152" cy="4240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757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C0A0B-C7CC-4180-8FE6-23607D6ED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18" y="624732"/>
            <a:ext cx="7987871" cy="3504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E8C76A-D365-42A0-A277-7CBD97FA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  <a:latin typeface="Lato" panose="020F0502020204030203" pitchFamily="34" charset="0"/>
              </a:rPr>
              <a:t>Wien Bridge Oscillator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0A56062C-BC76-4946-AEF6-7117F32E0530}"/>
              </a:ext>
            </a:extLst>
          </p:cNvPr>
          <p:cNvSpPr/>
          <p:nvPr/>
        </p:nvSpPr>
        <p:spPr>
          <a:xfrm>
            <a:off x="2831585" y="3195567"/>
            <a:ext cx="414152" cy="4240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121B4631-481E-4B5D-8225-D4E54F416B96}"/>
              </a:ext>
            </a:extLst>
          </p:cNvPr>
          <p:cNvSpPr/>
          <p:nvPr/>
        </p:nvSpPr>
        <p:spPr>
          <a:xfrm>
            <a:off x="6570098" y="3195567"/>
            <a:ext cx="414152" cy="4240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081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8C76A-D365-42A0-A277-7CBD97FA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  <a:latin typeface="Lato" panose="020F0502020204030203" pitchFamily="34" charset="0"/>
              </a:rPr>
              <a:t>Wien Bridge Oscillator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B8B89A-D7FD-4FB0-90F0-1FB36D961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73" y="701362"/>
            <a:ext cx="3753134" cy="2182055"/>
          </a:xfrm>
          <a:prstGeom prst="rect">
            <a:avLst/>
          </a:prstGeom>
        </p:spPr>
      </p:pic>
      <p:sp>
        <p:nvSpPr>
          <p:cNvPr id="30" name="Овал 29">
            <a:extLst>
              <a:ext uri="{FF2B5EF4-FFF2-40B4-BE49-F238E27FC236}">
                <a16:creationId xmlns:a16="http://schemas.microsoft.com/office/drawing/2014/main" id="{0A56062C-BC76-4946-AEF6-7117F32E0530}"/>
              </a:ext>
            </a:extLst>
          </p:cNvPr>
          <p:cNvSpPr/>
          <p:nvPr/>
        </p:nvSpPr>
        <p:spPr>
          <a:xfrm>
            <a:off x="1914943" y="2642793"/>
            <a:ext cx="702327" cy="1862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DA6B80D4-1831-43B6-A428-8800101CCF10}"/>
              </a:ext>
            </a:extLst>
          </p:cNvPr>
          <p:cNvCxnSpPr>
            <a:cxnSpLocks/>
            <a:stCxn id="30" idx="4"/>
            <a:endCxn id="12" idx="0"/>
          </p:cNvCxnSpPr>
          <p:nvPr/>
        </p:nvCxnSpPr>
        <p:spPr>
          <a:xfrm flipH="1">
            <a:off x="2266106" y="2829029"/>
            <a:ext cx="1" cy="3502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CF6949-5B34-4981-87CE-717C0CB1D8B8}"/>
                  </a:ext>
                </a:extLst>
              </p:cNvPr>
              <p:cNvSpPr txBox="1"/>
              <p:nvPr/>
            </p:nvSpPr>
            <p:spPr>
              <a:xfrm>
                <a:off x="1408435" y="3179309"/>
                <a:ext cx="1715341" cy="28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10.44kHz</a:t>
                </a:r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CF6949-5B34-4981-87CE-717C0CB1D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435" y="3179309"/>
                <a:ext cx="1715341" cy="286297"/>
              </a:xfrm>
              <a:prstGeom prst="rect">
                <a:avLst/>
              </a:prstGeom>
              <a:blipFill>
                <a:blip r:embed="rId4"/>
                <a:stretch>
                  <a:fillRect l="-6406" t="-25532" r="-8185" b="-468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Стрелка: влево-вправо 12">
            <a:extLst>
              <a:ext uri="{FF2B5EF4-FFF2-40B4-BE49-F238E27FC236}">
                <a16:creationId xmlns:a16="http://schemas.microsoft.com/office/drawing/2014/main" id="{1834B0EB-590D-49E6-8881-49FBAFE17B75}"/>
              </a:ext>
            </a:extLst>
          </p:cNvPr>
          <p:cNvSpPr/>
          <p:nvPr/>
        </p:nvSpPr>
        <p:spPr>
          <a:xfrm>
            <a:off x="522872" y="2497099"/>
            <a:ext cx="3214047" cy="109182"/>
          </a:xfrm>
          <a:prstGeom prst="left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ECAB0BE-4229-4916-9E4A-7075F3FCB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210" y="785462"/>
            <a:ext cx="3270177" cy="2194637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0" name="Стрелка: влево-вправо 19">
            <a:extLst>
              <a:ext uri="{FF2B5EF4-FFF2-40B4-BE49-F238E27FC236}">
                <a16:creationId xmlns:a16="http://schemas.microsoft.com/office/drawing/2014/main" id="{1BC34C59-7556-4BA9-B972-5ADD00EA8AC3}"/>
              </a:ext>
            </a:extLst>
          </p:cNvPr>
          <p:cNvSpPr/>
          <p:nvPr/>
        </p:nvSpPr>
        <p:spPr>
          <a:xfrm>
            <a:off x="5766528" y="2282749"/>
            <a:ext cx="3015457" cy="109182"/>
          </a:xfrm>
          <a:prstGeom prst="leftRight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77FC0D4-B6B9-42EA-97E7-2328CF55E985}"/>
              </a:ext>
            </a:extLst>
          </p:cNvPr>
          <p:cNvSpPr/>
          <p:nvPr/>
        </p:nvSpPr>
        <p:spPr>
          <a:xfrm>
            <a:off x="6597266" y="2842474"/>
            <a:ext cx="595631" cy="109182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0DDC0817-5BC5-4CEE-8122-C57AF6835D06}"/>
              </a:ext>
            </a:extLst>
          </p:cNvPr>
          <p:cNvCxnSpPr>
            <a:cxnSpLocks/>
            <a:stCxn id="21" idx="4"/>
            <a:endCxn id="23" idx="0"/>
          </p:cNvCxnSpPr>
          <p:nvPr/>
        </p:nvCxnSpPr>
        <p:spPr>
          <a:xfrm>
            <a:off x="6895082" y="2951656"/>
            <a:ext cx="463171" cy="31175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E9ECE8-FE85-4938-A5D7-C2D7E2C47C02}"/>
                  </a:ext>
                </a:extLst>
              </p:cNvPr>
              <p:cNvSpPr txBox="1"/>
              <p:nvPr/>
            </p:nvSpPr>
            <p:spPr>
              <a:xfrm>
                <a:off x="6462110" y="3263409"/>
                <a:ext cx="1792286" cy="28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𝑖𝑑𝑒𝑎𝑙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11.11kHz</a:t>
                </a:r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E9ECE8-FE85-4938-A5D7-C2D7E2C47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110" y="3263409"/>
                <a:ext cx="1792286" cy="286297"/>
              </a:xfrm>
              <a:prstGeom prst="rect">
                <a:avLst/>
              </a:prstGeom>
              <a:blipFill>
                <a:blip r:embed="rId6"/>
                <a:stretch>
                  <a:fillRect l="-6122" t="-25532" r="-7823" b="-489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037ECE6-3F23-4FA8-9F2C-4DD96490DAEB}"/>
                  </a:ext>
                </a:extLst>
              </p:cNvPr>
              <p:cNvSpPr txBox="1"/>
              <p:nvPr/>
            </p:nvSpPr>
            <p:spPr>
              <a:xfrm>
                <a:off x="2139619" y="4013235"/>
                <a:ext cx="5673220" cy="451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𝑐𝑎𝑙𝑐𝑢𝑙𝑎𝑡𝑒𝑑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∗110∗1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∗130∗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/>
                  <a:t>=11,129</a:t>
                </a:r>
                <a:r>
                  <a:rPr lang="en-US" dirty="0"/>
                  <a:t>kHz</a:t>
                </a:r>
                <a:endParaRPr lang="ru-RU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037ECE6-3F23-4FA8-9F2C-4DD96490D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619" y="4013235"/>
                <a:ext cx="5673220" cy="451727"/>
              </a:xfrm>
              <a:prstGeom prst="rect">
                <a:avLst/>
              </a:prstGeom>
              <a:blipFill>
                <a:blip r:embed="rId7"/>
                <a:stretch>
                  <a:fillRect l="-1933" t="-4054" r="-1611" b="-67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D0824EB-589E-43C6-8EFE-C81CC7727BFB}"/>
              </a:ext>
            </a:extLst>
          </p:cNvPr>
          <p:cNvSpPr txBox="1"/>
          <p:nvPr/>
        </p:nvSpPr>
        <p:spPr>
          <a:xfrm>
            <a:off x="960138" y="3475201"/>
            <a:ext cx="261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operational amplifier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722E76-9CF4-48BF-A461-30137A787831}"/>
              </a:ext>
            </a:extLst>
          </p:cNvPr>
          <p:cNvSpPr txBox="1"/>
          <p:nvPr/>
        </p:nvSpPr>
        <p:spPr>
          <a:xfrm>
            <a:off x="6023015" y="3549706"/>
            <a:ext cx="267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operational amplifier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2670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8C76A-D365-42A0-A277-7CBD97FA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  <a:latin typeface="Lato" panose="020F0502020204030203" pitchFamily="34" charset="0"/>
              </a:rPr>
              <a:t>Wien Bridge Oscillator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B8B89A-D7FD-4FB0-90F0-1FB36D9613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3" t="441" r="5268" b="-441"/>
          <a:stretch/>
        </p:blipFill>
        <p:spPr>
          <a:xfrm>
            <a:off x="92868" y="920784"/>
            <a:ext cx="4843463" cy="324198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ECAB0BE-4229-4916-9E4A-7075F3FCB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075" y="920784"/>
            <a:ext cx="3982057" cy="267238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0824EB-589E-43C6-8EFE-C81CC7727BFB}"/>
              </a:ext>
            </a:extLst>
          </p:cNvPr>
          <p:cNvSpPr txBox="1"/>
          <p:nvPr/>
        </p:nvSpPr>
        <p:spPr>
          <a:xfrm>
            <a:off x="582423" y="4095111"/>
            <a:ext cx="261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operational amplifier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722E76-9CF4-48BF-A461-30137A787831}"/>
              </a:ext>
            </a:extLst>
          </p:cNvPr>
          <p:cNvSpPr txBox="1"/>
          <p:nvPr/>
        </p:nvSpPr>
        <p:spPr>
          <a:xfrm>
            <a:off x="5891102" y="4027450"/>
            <a:ext cx="267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operational amplifier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6224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C189E1-9B64-855D-6F62-2E3AB4691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2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5DE7FC-6D76-B5F5-7D35-C6E5CBEA3464}"/>
              </a:ext>
            </a:extLst>
          </p:cNvPr>
          <p:cNvSpPr txBox="1"/>
          <p:nvPr/>
        </p:nvSpPr>
        <p:spPr>
          <a:xfrm>
            <a:off x="556218" y="845506"/>
            <a:ext cx="66122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https://forms.yandex.</a:t>
            </a:r>
            <a:r>
              <a:rPr lang="en-US" dirty="0">
                <a:hlinkClick r:id="rId2"/>
              </a:rPr>
              <a:t>com</a:t>
            </a:r>
            <a:r>
              <a:rPr lang="ru-RU" dirty="0">
                <a:hlinkClick r:id="rId2"/>
              </a:rPr>
              <a:t>/cloud/6372342c5d2a0664e323da80/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https://clck.ru/32gh38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deadline: 15.11.2022 15:15 (GMT +8)</a:t>
            </a:r>
          </a:p>
          <a:p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E988A7-C821-4F96-BE32-FDBC31A94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536" y="1847986"/>
            <a:ext cx="2919277" cy="291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760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C189E1-9B64-855D-6F62-2E3AB4691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3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5DE7FC-6D76-B5F5-7D35-C6E5CBEA3464}"/>
              </a:ext>
            </a:extLst>
          </p:cNvPr>
          <p:cNvSpPr txBox="1"/>
          <p:nvPr/>
        </p:nvSpPr>
        <p:spPr>
          <a:xfrm>
            <a:off x="556218" y="845506"/>
            <a:ext cx="6612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deadline: 25.11.2022 15:15 (GMT +8)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1487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286335"/>
            <a:ext cx="6400800" cy="705749"/>
          </a:xfrm>
        </p:spPr>
        <p:txBody>
          <a:bodyPr>
            <a:noAutofit/>
          </a:bodyPr>
          <a:lstStyle/>
          <a:p>
            <a:r>
              <a:rPr lang="en-US" dirty="0"/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861531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27BF183-0D58-4E25-8985-3E91BA5A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C3E47-96EB-463C-8F18-70D422E149F2}"/>
              </a:ext>
            </a:extLst>
          </p:cNvPr>
          <p:cNvSpPr txBox="1"/>
          <p:nvPr/>
        </p:nvSpPr>
        <p:spPr>
          <a:xfrm>
            <a:off x="250825" y="585710"/>
            <a:ext cx="8770883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Wien Bridge Oscillator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Practice work 2: simulation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test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6362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8C76A-D365-42A0-A277-7CBD97FA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  <a:latin typeface="Lato" panose="020F0502020204030203" pitchFamily="34" charset="0"/>
              </a:rPr>
              <a:t>Wien Bridge Oscillator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0289E-9850-4AC0-99AF-C534D6CD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41" y="1072492"/>
            <a:ext cx="5833049" cy="2987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09F7C6-FA1D-4B41-BA50-002082274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950" y="959661"/>
            <a:ext cx="1781175" cy="1238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654A9B-AA54-48E7-95B8-E7F13899C5AB}"/>
              </a:ext>
            </a:extLst>
          </p:cNvPr>
          <p:cNvSpPr txBox="1"/>
          <p:nvPr/>
        </p:nvSpPr>
        <p:spPr>
          <a:xfrm>
            <a:off x="6074204" y="2421513"/>
            <a:ext cx="28377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/>
              <a:t>If, in particular, the values are  </a:t>
            </a:r>
            <a:r>
              <a:rPr lang="en-US" sz="1800" b="0" i="1" u="none" strike="noStrike" baseline="0" dirty="0"/>
              <a:t>R</a:t>
            </a:r>
            <a:r>
              <a:rPr lang="en-US" sz="800" b="0" i="0" u="none" strike="noStrike" baseline="0" dirty="0"/>
              <a:t>1 </a:t>
            </a:r>
            <a:r>
              <a:rPr lang="en-US" sz="1800" b="0" i="0" u="none" strike="noStrike" baseline="0" dirty="0"/>
              <a:t>= </a:t>
            </a:r>
            <a:r>
              <a:rPr lang="en-US" sz="1800" b="0" i="1" u="none" strike="noStrike" baseline="0" dirty="0"/>
              <a:t>R</a:t>
            </a:r>
            <a:r>
              <a:rPr lang="en-US" sz="800" b="0" i="0" u="none" strike="noStrike" baseline="0" dirty="0"/>
              <a:t>2 </a:t>
            </a:r>
            <a:r>
              <a:rPr lang="en-US" sz="1800" b="0" i="0" u="none" strike="noStrike" baseline="0" dirty="0"/>
              <a:t>= </a:t>
            </a:r>
            <a:r>
              <a:rPr lang="en-US" sz="1800" b="0" i="1" u="none" strike="noStrike" baseline="0" dirty="0"/>
              <a:t>R </a:t>
            </a:r>
            <a:r>
              <a:rPr lang="en-US" sz="1800" b="0" i="0" u="none" strike="noStrike" baseline="0" dirty="0"/>
              <a:t>and </a:t>
            </a:r>
            <a:r>
              <a:rPr lang="en-US" sz="1800" b="0" i="1" u="none" strike="noStrike" baseline="0" dirty="0"/>
              <a:t>C</a:t>
            </a:r>
            <a:r>
              <a:rPr lang="en-US" sz="800" b="0" i="0" u="none" strike="noStrike" baseline="0" dirty="0"/>
              <a:t>1 </a:t>
            </a:r>
            <a:r>
              <a:rPr lang="en-US" sz="1800" b="0" i="0" u="none" strike="noStrike" baseline="0" dirty="0"/>
              <a:t>= </a:t>
            </a:r>
            <a:r>
              <a:rPr lang="en-US" sz="1800" b="0" i="1" u="none" strike="noStrike" baseline="0" dirty="0"/>
              <a:t>C</a:t>
            </a:r>
            <a:r>
              <a:rPr lang="en-US" sz="800" b="0" i="0" u="none" strike="noStrike" baseline="0" dirty="0"/>
              <a:t>2 </a:t>
            </a:r>
            <a:r>
              <a:rPr lang="en-US" sz="1800" b="0" i="0" u="none" strike="noStrike" baseline="0" dirty="0"/>
              <a:t>= </a:t>
            </a:r>
            <a:r>
              <a:rPr lang="en-US" sz="1800" b="0" i="1" u="none" strike="noStrike" baseline="0" dirty="0"/>
              <a:t>C</a:t>
            </a:r>
            <a:r>
              <a:rPr lang="en-US" sz="1800" b="0" i="0" u="none" strike="noStrike" baseline="0" dirty="0"/>
              <a:t>,</a:t>
            </a:r>
          </a:p>
          <a:p>
            <a:pPr algn="l"/>
            <a:r>
              <a:rPr lang="en-US" sz="1800" b="0" i="0" u="none" strike="noStrike" baseline="0" dirty="0"/>
              <a:t>the resulting oscillator frequency is</a:t>
            </a:r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81B15D-CE08-44E9-A720-581629F4A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324" y="3621842"/>
            <a:ext cx="11144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9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8C76A-D365-42A0-A277-7CBD97FA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  <a:latin typeface="Lato" panose="020F0502020204030203" pitchFamily="34" charset="0"/>
              </a:rPr>
              <a:t>Wien Bridge Oscillator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09F7C6-FA1D-4B41-BA50-002082274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50" y="959661"/>
            <a:ext cx="1781175" cy="1238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654A9B-AA54-48E7-95B8-E7F13899C5AB}"/>
              </a:ext>
            </a:extLst>
          </p:cNvPr>
          <p:cNvSpPr txBox="1"/>
          <p:nvPr/>
        </p:nvSpPr>
        <p:spPr>
          <a:xfrm>
            <a:off x="6074204" y="2421513"/>
            <a:ext cx="28377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/>
              <a:t>If, in particular, the values are  </a:t>
            </a:r>
            <a:r>
              <a:rPr lang="en-US" sz="1800" b="0" i="1" u="none" strike="noStrike" baseline="0" dirty="0"/>
              <a:t>R</a:t>
            </a:r>
            <a:r>
              <a:rPr lang="en-US" sz="800" b="0" i="0" u="none" strike="noStrike" baseline="0" dirty="0"/>
              <a:t>1 </a:t>
            </a:r>
            <a:r>
              <a:rPr lang="en-US" sz="1800" b="0" i="0" u="none" strike="noStrike" baseline="0" dirty="0"/>
              <a:t>= </a:t>
            </a:r>
            <a:r>
              <a:rPr lang="en-US" sz="1800" b="0" i="1" u="none" strike="noStrike" baseline="0" dirty="0"/>
              <a:t>R</a:t>
            </a:r>
            <a:r>
              <a:rPr lang="en-US" sz="800" b="0" i="0" u="none" strike="noStrike" baseline="0" dirty="0"/>
              <a:t>2 </a:t>
            </a:r>
            <a:r>
              <a:rPr lang="en-US" sz="1800" b="0" i="0" u="none" strike="noStrike" baseline="0" dirty="0"/>
              <a:t>= </a:t>
            </a:r>
            <a:r>
              <a:rPr lang="en-US" sz="1800" b="0" i="1" u="none" strike="noStrike" baseline="0" dirty="0"/>
              <a:t>R </a:t>
            </a:r>
            <a:r>
              <a:rPr lang="en-US" sz="1800" b="0" i="0" u="none" strike="noStrike" baseline="0" dirty="0"/>
              <a:t>and </a:t>
            </a:r>
            <a:r>
              <a:rPr lang="en-US" sz="1800" b="0" i="1" u="none" strike="noStrike" baseline="0" dirty="0"/>
              <a:t>C</a:t>
            </a:r>
            <a:r>
              <a:rPr lang="en-US" sz="800" b="0" i="0" u="none" strike="noStrike" baseline="0" dirty="0"/>
              <a:t>1 </a:t>
            </a:r>
            <a:r>
              <a:rPr lang="en-US" sz="1800" b="0" i="0" u="none" strike="noStrike" baseline="0" dirty="0"/>
              <a:t>= </a:t>
            </a:r>
            <a:r>
              <a:rPr lang="en-US" sz="1800" b="0" i="1" u="none" strike="noStrike" baseline="0" dirty="0"/>
              <a:t>C</a:t>
            </a:r>
            <a:r>
              <a:rPr lang="en-US" sz="800" b="0" i="0" u="none" strike="noStrike" baseline="0" dirty="0"/>
              <a:t>2 </a:t>
            </a:r>
            <a:r>
              <a:rPr lang="en-US" sz="1800" b="0" i="0" u="none" strike="noStrike" baseline="0" dirty="0"/>
              <a:t>= </a:t>
            </a:r>
            <a:r>
              <a:rPr lang="en-US" sz="1800" b="0" i="1" u="none" strike="noStrike" baseline="0" dirty="0"/>
              <a:t>C</a:t>
            </a:r>
            <a:r>
              <a:rPr lang="en-US" sz="1800" b="0" i="0" u="none" strike="noStrike" baseline="0" dirty="0"/>
              <a:t>,</a:t>
            </a:r>
          </a:p>
          <a:p>
            <a:pPr algn="l"/>
            <a:r>
              <a:rPr lang="en-US" sz="1800" b="0" i="0" u="none" strike="noStrike" baseline="0" dirty="0"/>
              <a:t>the resulting oscillator frequency is</a:t>
            </a:r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81B15D-CE08-44E9-A720-581629F4A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324" y="3621842"/>
            <a:ext cx="1114425" cy="1257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C0A0B-C7CC-4180-8FE6-23607D6ED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18" y="751578"/>
            <a:ext cx="5174491" cy="227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54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5F835E-B6D1-4D21-8DF4-C587D15FA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051" y="1569543"/>
            <a:ext cx="3241337" cy="1848252"/>
          </a:xfrm>
          <a:prstGeom prst="rect">
            <a:avLst/>
          </a:prstGeom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136FC77C-394F-4979-8D0E-BBB6B1423C5C}"/>
              </a:ext>
            </a:extLst>
          </p:cNvPr>
          <p:cNvSpPr/>
          <p:nvPr/>
        </p:nvSpPr>
        <p:spPr>
          <a:xfrm>
            <a:off x="6530175" y="2721239"/>
            <a:ext cx="525438" cy="3471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2B7E5529-5F2A-43CB-9863-63553884C433}"/>
              </a:ext>
            </a:extLst>
          </p:cNvPr>
          <p:cNvSpPr/>
          <p:nvPr/>
        </p:nvSpPr>
        <p:spPr>
          <a:xfrm>
            <a:off x="7088450" y="2728465"/>
            <a:ext cx="525439" cy="34719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C0A0B-C7CC-4180-8FE6-23607D6ED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18" y="751579"/>
            <a:ext cx="5070137" cy="2224318"/>
          </a:xfrm>
          <a:prstGeom prst="rect">
            <a:avLst/>
          </a:prstGeom>
        </p:spPr>
      </p:pic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9EC5DAD-9EE7-43EC-B720-8C9A2C573073}"/>
              </a:ext>
            </a:extLst>
          </p:cNvPr>
          <p:cNvCxnSpPr>
            <a:cxnSpLocks/>
            <a:stCxn id="19" idx="4"/>
            <a:endCxn id="26" idx="4"/>
          </p:cNvCxnSpPr>
          <p:nvPr/>
        </p:nvCxnSpPr>
        <p:spPr>
          <a:xfrm flipH="1" flipV="1">
            <a:off x="2048303" y="2355202"/>
            <a:ext cx="5302867" cy="72046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7E8C76A-D365-42A0-A277-7CBD97FA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  <a:latin typeface="Lato" panose="020F0502020204030203" pitchFamily="34" charset="0"/>
              </a:rPr>
              <a:t>Wien Bridge Oscillator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E1268C2E-E96B-4AC8-BDFC-D8D97330C051}"/>
              </a:ext>
            </a:extLst>
          </p:cNvPr>
          <p:cNvCxnSpPr>
            <a:cxnSpLocks/>
            <a:stCxn id="5" idx="2"/>
            <a:endCxn id="15" idx="6"/>
          </p:cNvCxnSpPr>
          <p:nvPr/>
        </p:nvCxnSpPr>
        <p:spPr>
          <a:xfrm flipH="1" flipV="1">
            <a:off x="2511188" y="1709382"/>
            <a:ext cx="4018987" cy="1185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1629C92C-CBD8-4BE7-81C0-2E391FF48857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5069865" y="2547641"/>
            <a:ext cx="1460310" cy="3471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C879E69B-6AEB-4D3E-A56C-0BDB9FDF59D4}"/>
              </a:ext>
            </a:extLst>
          </p:cNvPr>
          <p:cNvSpPr/>
          <p:nvPr/>
        </p:nvSpPr>
        <p:spPr>
          <a:xfrm>
            <a:off x="2247332" y="1610436"/>
            <a:ext cx="263856" cy="1978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C51312CD-2D2B-4D49-B144-7398730B4A6A}"/>
              </a:ext>
            </a:extLst>
          </p:cNvPr>
          <p:cNvSpPr/>
          <p:nvPr/>
        </p:nvSpPr>
        <p:spPr>
          <a:xfrm>
            <a:off x="4642514" y="1610436"/>
            <a:ext cx="263856" cy="1978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987CA5EC-060C-4D89-89C4-F60F80A2E015}"/>
              </a:ext>
            </a:extLst>
          </p:cNvPr>
          <p:cNvSpPr/>
          <p:nvPr/>
        </p:nvSpPr>
        <p:spPr>
          <a:xfrm>
            <a:off x="1849272" y="2027246"/>
            <a:ext cx="398061" cy="3279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73FB8ACC-9F70-4660-B36E-8A936388C18F}"/>
              </a:ext>
            </a:extLst>
          </p:cNvPr>
          <p:cNvSpPr/>
          <p:nvPr/>
        </p:nvSpPr>
        <p:spPr>
          <a:xfrm>
            <a:off x="4217730" y="2007039"/>
            <a:ext cx="398061" cy="3279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B30C6F87-84AA-40B2-8C54-D5910E3DBF90}"/>
              </a:ext>
            </a:extLst>
          </p:cNvPr>
          <p:cNvCxnSpPr>
            <a:cxnSpLocks/>
            <a:stCxn id="19" idx="0"/>
            <a:endCxn id="27" idx="6"/>
          </p:cNvCxnSpPr>
          <p:nvPr/>
        </p:nvCxnSpPr>
        <p:spPr>
          <a:xfrm flipH="1" flipV="1">
            <a:off x="4615791" y="2171017"/>
            <a:ext cx="2735379" cy="55744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1B4AD9B4-1AE6-495C-86ED-C1823B807224}"/>
              </a:ext>
            </a:extLst>
          </p:cNvPr>
          <p:cNvSpPr/>
          <p:nvPr/>
        </p:nvSpPr>
        <p:spPr>
          <a:xfrm>
            <a:off x="354842" y="1917510"/>
            <a:ext cx="983773" cy="63995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6B7170D1-338D-44A8-A299-B35921FBFCDA}"/>
              </a:ext>
            </a:extLst>
          </p:cNvPr>
          <p:cNvSpPr/>
          <p:nvPr/>
        </p:nvSpPr>
        <p:spPr>
          <a:xfrm>
            <a:off x="7702748" y="2651350"/>
            <a:ext cx="1182226" cy="39654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Соединитель: уступ 36">
            <a:extLst>
              <a:ext uri="{FF2B5EF4-FFF2-40B4-BE49-F238E27FC236}">
                <a16:creationId xmlns:a16="http://schemas.microsoft.com/office/drawing/2014/main" id="{4C4CF00B-8868-4BFD-AC9F-7382435D6242}"/>
              </a:ext>
            </a:extLst>
          </p:cNvPr>
          <p:cNvCxnSpPr>
            <a:stCxn id="35" idx="2"/>
            <a:endCxn id="34" idx="2"/>
          </p:cNvCxnSpPr>
          <p:nvPr/>
        </p:nvCxnSpPr>
        <p:spPr>
          <a:xfrm rot="5400000" flipH="1">
            <a:off x="4325080" y="-920888"/>
            <a:ext cx="490430" cy="7447132"/>
          </a:xfrm>
          <a:prstGeom prst="bentConnector3">
            <a:avLst>
              <a:gd name="adj1" fmla="val -46612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F7A9949-53CF-47B1-9846-03A90A4AFF93}"/>
                  </a:ext>
                </a:extLst>
              </p:cNvPr>
              <p:cNvSpPr txBox="1"/>
              <p:nvPr/>
            </p:nvSpPr>
            <p:spPr>
              <a:xfrm>
                <a:off x="5271786" y="875895"/>
                <a:ext cx="3872214" cy="636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F7A9949-53CF-47B1-9846-03A90A4AF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786" y="875895"/>
                <a:ext cx="3872214" cy="636713"/>
              </a:xfrm>
              <a:prstGeom prst="rect">
                <a:avLst/>
              </a:prstGeom>
              <a:blipFill>
                <a:blip r:embed="rId5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18DE70A-3E33-4143-BB89-58C1DA316333}"/>
                  </a:ext>
                </a:extLst>
              </p:cNvPr>
              <p:cNvSpPr txBox="1"/>
              <p:nvPr/>
            </p:nvSpPr>
            <p:spPr>
              <a:xfrm>
                <a:off x="2162036" y="4363147"/>
                <a:ext cx="2052100" cy="569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18DE70A-3E33-4143-BB89-58C1DA316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036" y="4363147"/>
                <a:ext cx="2052100" cy="5690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Стрелка: вправо 42">
            <a:extLst>
              <a:ext uri="{FF2B5EF4-FFF2-40B4-BE49-F238E27FC236}">
                <a16:creationId xmlns:a16="http://schemas.microsoft.com/office/drawing/2014/main" id="{865C8A23-F660-4649-ADE7-FB9776DC7FF8}"/>
              </a:ext>
            </a:extLst>
          </p:cNvPr>
          <p:cNvSpPr/>
          <p:nvPr/>
        </p:nvSpPr>
        <p:spPr>
          <a:xfrm>
            <a:off x="4263940" y="4442827"/>
            <a:ext cx="2587236" cy="40964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Choose real capacitor</a:t>
            </a:r>
            <a:endParaRPr lang="ru-RU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C5212A7-8CC2-49D1-A6AE-47317BFA170A}"/>
                  </a:ext>
                </a:extLst>
              </p:cNvPr>
              <p:cNvSpPr txBox="1"/>
              <p:nvPr/>
            </p:nvSpPr>
            <p:spPr>
              <a:xfrm>
                <a:off x="6851176" y="4375546"/>
                <a:ext cx="1706300" cy="585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C5212A7-8CC2-49D1-A6AE-47317BFA1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176" y="4375546"/>
                <a:ext cx="1706300" cy="5855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C65319-9E8D-45C9-95D6-B98E3FBCED3E}"/>
                  </a:ext>
                </a:extLst>
              </p:cNvPr>
              <p:cNvSpPr txBox="1"/>
              <p:nvPr/>
            </p:nvSpPr>
            <p:spPr>
              <a:xfrm>
                <a:off x="904158" y="3383281"/>
                <a:ext cx="1475102" cy="923330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C65319-9E8D-45C9-95D6-B98E3FBCE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58" y="3383281"/>
                <a:ext cx="147510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Стрелка: изогнутая 48">
            <a:extLst>
              <a:ext uri="{FF2B5EF4-FFF2-40B4-BE49-F238E27FC236}">
                <a16:creationId xmlns:a16="http://schemas.microsoft.com/office/drawing/2014/main" id="{FD336FCC-9515-4937-AA16-594DC74CA37C}"/>
              </a:ext>
            </a:extLst>
          </p:cNvPr>
          <p:cNvSpPr/>
          <p:nvPr/>
        </p:nvSpPr>
        <p:spPr>
          <a:xfrm rot="5400000">
            <a:off x="2493593" y="3618330"/>
            <a:ext cx="710164" cy="938830"/>
          </a:xfrm>
          <a:prstGeom prst="ben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124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C0A0B-C7CC-4180-8FE6-23607D6ED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18" y="624732"/>
            <a:ext cx="7987871" cy="3504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E8C76A-D365-42A0-A277-7CBD97FA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  <a:latin typeface="Lato" panose="020F0502020204030203" pitchFamily="34" charset="0"/>
              </a:rPr>
              <a:t>Wien Bridge Oscillator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C879E69B-6AEB-4D3E-A56C-0BDB9FDF59D4}"/>
              </a:ext>
            </a:extLst>
          </p:cNvPr>
          <p:cNvSpPr/>
          <p:nvPr/>
        </p:nvSpPr>
        <p:spPr>
          <a:xfrm>
            <a:off x="966974" y="1304784"/>
            <a:ext cx="414152" cy="4240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83659011-386C-4B73-A663-EE02EAEEA000}"/>
              </a:ext>
            </a:extLst>
          </p:cNvPr>
          <p:cNvSpPr/>
          <p:nvPr/>
        </p:nvSpPr>
        <p:spPr>
          <a:xfrm>
            <a:off x="4686486" y="1304784"/>
            <a:ext cx="414152" cy="4240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27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C0A0B-C7CC-4180-8FE6-23607D6ED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18" y="624732"/>
            <a:ext cx="7987871" cy="3504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E8C76A-D365-42A0-A277-7CBD97FA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  <a:latin typeface="Lato" panose="020F0502020204030203" pitchFamily="34" charset="0"/>
              </a:rPr>
              <a:t>Wien Bridge Oscillator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C879E69B-6AEB-4D3E-A56C-0BDB9FDF59D4}"/>
              </a:ext>
            </a:extLst>
          </p:cNvPr>
          <p:cNvSpPr/>
          <p:nvPr/>
        </p:nvSpPr>
        <p:spPr>
          <a:xfrm>
            <a:off x="6019987" y="1304784"/>
            <a:ext cx="414152" cy="4240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761E9708-DB6E-4F96-A86A-C0151AD45FAA}"/>
              </a:ext>
            </a:extLst>
          </p:cNvPr>
          <p:cNvSpPr/>
          <p:nvPr/>
        </p:nvSpPr>
        <p:spPr>
          <a:xfrm>
            <a:off x="2295711" y="1304784"/>
            <a:ext cx="414152" cy="4240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774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C0A0B-C7CC-4180-8FE6-23607D6ED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18" y="624732"/>
            <a:ext cx="7987871" cy="3504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E8C76A-D365-42A0-A277-7CBD97FA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  <a:latin typeface="Lato" panose="020F0502020204030203" pitchFamily="34" charset="0"/>
              </a:rPr>
              <a:t>Wien Bridge Oscillator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0A56062C-BC76-4946-AEF6-7117F32E0530}"/>
              </a:ext>
            </a:extLst>
          </p:cNvPr>
          <p:cNvSpPr/>
          <p:nvPr/>
        </p:nvSpPr>
        <p:spPr>
          <a:xfrm>
            <a:off x="3038661" y="2262047"/>
            <a:ext cx="414152" cy="4240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96AF330A-80E3-4B92-A9F5-7FB4308279E8}"/>
              </a:ext>
            </a:extLst>
          </p:cNvPr>
          <p:cNvSpPr/>
          <p:nvPr/>
        </p:nvSpPr>
        <p:spPr>
          <a:xfrm>
            <a:off x="6777174" y="2262047"/>
            <a:ext cx="414152" cy="4240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564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C0A0B-C7CC-4180-8FE6-23607D6ED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18" y="624732"/>
            <a:ext cx="7987871" cy="3504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E8C76A-D365-42A0-A277-7CBD97FA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  <a:latin typeface="Lato" panose="020F0502020204030203" pitchFamily="34" charset="0"/>
              </a:rPr>
              <a:t>Wien Bridge Oscillator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C879E69B-6AEB-4D3E-A56C-0BDB9FDF59D4}"/>
              </a:ext>
            </a:extLst>
          </p:cNvPr>
          <p:cNvSpPr/>
          <p:nvPr/>
        </p:nvSpPr>
        <p:spPr>
          <a:xfrm>
            <a:off x="6570098" y="2652572"/>
            <a:ext cx="414152" cy="4240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96AF330A-80E3-4B92-A9F5-7FB4308279E8}"/>
              </a:ext>
            </a:extLst>
          </p:cNvPr>
          <p:cNvSpPr/>
          <p:nvPr/>
        </p:nvSpPr>
        <p:spPr>
          <a:xfrm>
            <a:off x="2831585" y="2686051"/>
            <a:ext cx="414152" cy="4240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392411"/>
      </p:ext>
    </p:extLst>
  </p:cSld>
  <p:clrMapOvr>
    <a:masterClrMapping/>
  </p:clrMapOvr>
</p:sld>
</file>

<file path=ppt/theme/theme1.xml><?xml version="1.0" encoding="utf-8"?>
<a:theme xmlns:a="http://schemas.openxmlformats.org/drawingml/2006/main" name="1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Cover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FA2B30989F73D43AF451FFCF3D3DD95" ma:contentTypeVersion="8" ma:contentTypeDescription="Создание документа." ma:contentTypeScope="" ma:versionID="7367f07298641042142016ea2650f09f">
  <xsd:schema xmlns:xsd="http://www.w3.org/2001/XMLSchema" xmlns:xs="http://www.w3.org/2001/XMLSchema" xmlns:p="http://schemas.microsoft.com/office/2006/metadata/properties" xmlns:ns2="cf053ed5-090e-46c5-9005-e386eca115f5" targetNamespace="http://schemas.microsoft.com/office/2006/metadata/properties" ma:root="true" ma:fieldsID="8bf97b25474ea0489ff429ef249494ec" ns2:_="">
    <xsd:import namespace="cf053ed5-090e-46c5-9005-e386eca115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053ed5-090e-46c5-9005-e386eca115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A23364-7F18-4E82-A11B-BF324B9C90F3}">
  <ds:schemaRefs>
    <ds:schemaRef ds:uri="cf053ed5-090e-46c5-9005-e386eca115f5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terms/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E033F0D8-E328-4551-887A-623B6915BD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053ed5-090e-46c5-9005-e386eca115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5F6E892-EDDE-4F4D-9F45-3B025F59F2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32803</TotalTime>
  <Words>687</Words>
  <Application>Microsoft Office PowerPoint</Application>
  <PresentationFormat>Экран (16:9)</PresentationFormat>
  <Paragraphs>70</Paragraphs>
  <Slides>16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16</vt:i4>
      </vt:variant>
    </vt:vector>
  </HeadingPairs>
  <TitlesOfParts>
    <vt:vector size="28" baseType="lpstr">
      <vt:lpstr>ALS Schlange sans</vt:lpstr>
      <vt:lpstr>Arial</vt:lpstr>
      <vt:lpstr>Calibri</vt:lpstr>
      <vt:lpstr>Cambria Math</vt:lpstr>
      <vt:lpstr>Golos Text</vt:lpstr>
      <vt:lpstr>Golos Text DemiBold</vt:lpstr>
      <vt:lpstr>Lato</vt:lpstr>
      <vt:lpstr>Times-Italic</vt:lpstr>
      <vt:lpstr>Times-Roman</vt:lpstr>
      <vt:lpstr>1_Cover</vt:lpstr>
      <vt:lpstr>2_Cover</vt:lpstr>
      <vt:lpstr>Тема1</vt:lpstr>
      <vt:lpstr>Practice 3 Operational Amplifiers</vt:lpstr>
      <vt:lpstr>Summary</vt:lpstr>
      <vt:lpstr>Wien Bridge Oscillator</vt:lpstr>
      <vt:lpstr>Wien Bridge Oscillator</vt:lpstr>
      <vt:lpstr>Wien Bridge Oscillator</vt:lpstr>
      <vt:lpstr>Wien Bridge Oscillator</vt:lpstr>
      <vt:lpstr>Wien Bridge Oscillator</vt:lpstr>
      <vt:lpstr>Wien Bridge Oscillator</vt:lpstr>
      <vt:lpstr>Wien Bridge Oscillator</vt:lpstr>
      <vt:lpstr>Wien Bridge Oscillator</vt:lpstr>
      <vt:lpstr>Wien Bridge Oscillator</vt:lpstr>
      <vt:lpstr>Wien Bridge Oscillator</vt:lpstr>
      <vt:lpstr>Wien Bridge Oscillator</vt:lpstr>
      <vt:lpstr>Test 2</vt:lpstr>
      <vt:lpstr>Practice 3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Поляков Николай Александрович</cp:lastModifiedBy>
  <cp:revision>259</cp:revision>
  <dcterms:created xsi:type="dcterms:W3CDTF">2014-06-27T12:30:22Z</dcterms:created>
  <dcterms:modified xsi:type="dcterms:W3CDTF">2022-11-15T05:29:57Z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0x010100CFA2B30989F73D43AF451FFCF3D3DD95</vt:lpwstr>
  </property>
</Properties>
</file>